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3" r:id="rId8"/>
    <p:sldId id="264" r:id="rId9"/>
    <p:sldId id="265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BDE58-B9B5-4E84-AC4C-CBD48BFBC64E}" v="39" dt="2024-06-05T16:47:01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2" autoAdjust="0"/>
    <p:restoredTop sz="93792" autoAdjust="0"/>
  </p:normalViewPr>
  <p:slideViewPr>
    <p:cSldViewPr snapToGrid="0">
      <p:cViewPr varScale="1">
        <p:scale>
          <a:sx n="106" d="100"/>
          <a:sy n="106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b-Allen, Starr" userId="9f9c1ee7-8c91-401a-9046-21e6f965df4d" providerId="ADAL" clId="{4D8BDE58-B9B5-4E84-AC4C-CBD48BFBC64E}"/>
    <pc:docChg chg="undo redo custSel modSld">
      <pc:chgData name="Webb-Allen, Starr" userId="9f9c1ee7-8c91-401a-9046-21e6f965df4d" providerId="ADAL" clId="{4D8BDE58-B9B5-4E84-AC4C-CBD48BFBC64E}" dt="2024-06-05T16:58:43.159" v="839" actId="27636"/>
      <pc:docMkLst>
        <pc:docMk/>
      </pc:docMkLst>
      <pc:sldChg chg="modSp">
        <pc:chgData name="Webb-Allen, Starr" userId="9f9c1ee7-8c91-401a-9046-21e6f965df4d" providerId="ADAL" clId="{4D8BDE58-B9B5-4E84-AC4C-CBD48BFBC64E}" dt="2024-06-04T23:45:00.217" v="230" actId="2711"/>
        <pc:sldMkLst>
          <pc:docMk/>
          <pc:sldMk cId="3801427278" sldId="256"/>
        </pc:sldMkLst>
        <pc:spChg chg="mod">
          <ac:chgData name="Webb-Allen, Starr" userId="9f9c1ee7-8c91-401a-9046-21e6f965df4d" providerId="ADAL" clId="{4D8BDE58-B9B5-4E84-AC4C-CBD48BFBC64E}" dt="2024-06-04T23:44:43.619" v="229" actId="2711"/>
          <ac:spMkLst>
            <pc:docMk/>
            <pc:sldMk cId="3801427278" sldId="256"/>
            <ac:spMk id="2" creationId="{AE758339-5834-6953-CDC0-A7546057E35C}"/>
          </ac:spMkLst>
        </pc:spChg>
        <pc:spChg chg="mod">
          <ac:chgData name="Webb-Allen, Starr" userId="9f9c1ee7-8c91-401a-9046-21e6f965df4d" providerId="ADAL" clId="{4D8BDE58-B9B5-4E84-AC4C-CBD48BFBC64E}" dt="2024-06-04T23:45:00.217" v="230" actId="2711"/>
          <ac:spMkLst>
            <pc:docMk/>
            <pc:sldMk cId="3801427278" sldId="256"/>
            <ac:spMk id="3" creationId="{5544D1C1-5DA4-BB6B-C7BA-494B60E86ECC}"/>
          </ac:spMkLst>
        </pc:spChg>
      </pc:sldChg>
      <pc:sldChg chg="modSp mod">
        <pc:chgData name="Webb-Allen, Starr" userId="9f9c1ee7-8c91-401a-9046-21e6f965df4d" providerId="ADAL" clId="{4D8BDE58-B9B5-4E84-AC4C-CBD48BFBC64E}" dt="2024-06-04T23:46:17.250" v="243"/>
        <pc:sldMkLst>
          <pc:docMk/>
          <pc:sldMk cId="3909466805" sldId="257"/>
        </pc:sldMkLst>
        <pc:spChg chg="mod">
          <ac:chgData name="Webb-Allen, Starr" userId="9f9c1ee7-8c91-401a-9046-21e6f965df4d" providerId="ADAL" clId="{4D8BDE58-B9B5-4E84-AC4C-CBD48BFBC64E}" dt="2024-06-04T23:44:33.491" v="228" actId="2711"/>
          <ac:spMkLst>
            <pc:docMk/>
            <pc:sldMk cId="3909466805" sldId="257"/>
            <ac:spMk id="2" creationId="{5264A78D-3763-AEC8-D451-AED708B90122}"/>
          </ac:spMkLst>
        </pc:spChg>
        <pc:graphicFrameChg chg="mod">
          <ac:chgData name="Webb-Allen, Starr" userId="9f9c1ee7-8c91-401a-9046-21e6f965df4d" providerId="ADAL" clId="{4D8BDE58-B9B5-4E84-AC4C-CBD48BFBC64E}" dt="2024-06-04T23:46:17.250" v="243"/>
          <ac:graphicFrameMkLst>
            <pc:docMk/>
            <pc:sldMk cId="3909466805" sldId="257"/>
            <ac:graphicFrameMk id="5" creationId="{C98BC4A7-A787-0665-6E8C-7BFE1925E8D6}"/>
          </ac:graphicFrameMkLst>
        </pc:graphicFrameChg>
      </pc:sldChg>
      <pc:sldChg chg="modSp mod">
        <pc:chgData name="Webb-Allen, Starr" userId="9f9c1ee7-8c91-401a-9046-21e6f965df4d" providerId="ADAL" clId="{4D8BDE58-B9B5-4E84-AC4C-CBD48BFBC64E}" dt="2024-06-04T23:46:59.484" v="247" actId="2711"/>
        <pc:sldMkLst>
          <pc:docMk/>
          <pc:sldMk cId="2558834280" sldId="258"/>
        </pc:sldMkLst>
        <pc:spChg chg="mod">
          <ac:chgData name="Webb-Allen, Starr" userId="9f9c1ee7-8c91-401a-9046-21e6f965df4d" providerId="ADAL" clId="{4D8BDE58-B9B5-4E84-AC4C-CBD48BFBC64E}" dt="2024-06-04T23:46:49.916" v="246" actId="2711"/>
          <ac:spMkLst>
            <pc:docMk/>
            <pc:sldMk cId="2558834280" sldId="258"/>
            <ac:spMk id="2" creationId="{C6A9B14D-325C-B47F-C819-F1C31D477E0B}"/>
          </ac:spMkLst>
        </pc:spChg>
        <pc:spChg chg="mod">
          <ac:chgData name="Webb-Allen, Starr" userId="9f9c1ee7-8c91-401a-9046-21e6f965df4d" providerId="ADAL" clId="{4D8BDE58-B9B5-4E84-AC4C-CBD48BFBC64E}" dt="2024-06-04T23:46:59.484" v="247" actId="2711"/>
          <ac:spMkLst>
            <pc:docMk/>
            <pc:sldMk cId="2558834280" sldId="258"/>
            <ac:spMk id="3" creationId="{238D6D95-F458-C773-A61F-2C34894EBDC6}"/>
          </ac:spMkLst>
        </pc:spChg>
      </pc:sldChg>
      <pc:sldChg chg="modSp mod">
        <pc:chgData name="Webb-Allen, Starr" userId="9f9c1ee7-8c91-401a-9046-21e6f965df4d" providerId="ADAL" clId="{4D8BDE58-B9B5-4E84-AC4C-CBD48BFBC64E}" dt="2024-06-04T23:48:45.296" v="268" actId="113"/>
        <pc:sldMkLst>
          <pc:docMk/>
          <pc:sldMk cId="2201902064" sldId="259"/>
        </pc:sldMkLst>
        <pc:spChg chg="mod">
          <ac:chgData name="Webb-Allen, Starr" userId="9f9c1ee7-8c91-401a-9046-21e6f965df4d" providerId="ADAL" clId="{4D8BDE58-B9B5-4E84-AC4C-CBD48BFBC64E}" dt="2024-06-04T23:48:45.296" v="268" actId="113"/>
          <ac:spMkLst>
            <pc:docMk/>
            <pc:sldMk cId="2201902064" sldId="259"/>
            <ac:spMk id="4" creationId="{2485545F-26AC-889A-CE94-FD6D30C51F9C}"/>
          </ac:spMkLst>
        </pc:spChg>
      </pc:sldChg>
      <pc:sldChg chg="addSp delSp modSp mod modClrScheme chgLayout">
        <pc:chgData name="Webb-Allen, Starr" userId="9f9c1ee7-8c91-401a-9046-21e6f965df4d" providerId="ADAL" clId="{4D8BDE58-B9B5-4E84-AC4C-CBD48BFBC64E}" dt="2024-06-05T16:58:43.159" v="839" actId="27636"/>
        <pc:sldMkLst>
          <pc:docMk/>
          <pc:sldMk cId="2690884330" sldId="260"/>
        </pc:sldMkLst>
        <pc:spChg chg="mod ord">
          <ac:chgData name="Webb-Allen, Starr" userId="9f9c1ee7-8c91-401a-9046-21e6f965df4d" providerId="ADAL" clId="{4D8BDE58-B9B5-4E84-AC4C-CBD48BFBC64E}" dt="2024-06-05T16:58:27.076" v="836" actId="27636"/>
          <ac:spMkLst>
            <pc:docMk/>
            <pc:sldMk cId="2690884330" sldId="260"/>
            <ac:spMk id="2" creationId="{536A96F1-97FA-5411-E3F8-6FDA2317FF3C}"/>
          </ac:spMkLst>
        </pc:spChg>
        <pc:spChg chg="mod ord">
          <ac:chgData name="Webb-Allen, Starr" userId="9f9c1ee7-8c91-401a-9046-21e6f965df4d" providerId="ADAL" clId="{4D8BDE58-B9B5-4E84-AC4C-CBD48BFBC64E}" dt="2024-06-05T16:58:43.159" v="839" actId="27636"/>
          <ac:spMkLst>
            <pc:docMk/>
            <pc:sldMk cId="2690884330" sldId="260"/>
            <ac:spMk id="3" creationId="{873ACE6B-1F84-2A0E-17C9-8C25A42A04AC}"/>
          </ac:spMkLst>
        </pc:spChg>
        <pc:spChg chg="add mod ord">
          <ac:chgData name="Webb-Allen, Starr" userId="9f9c1ee7-8c91-401a-9046-21e6f965df4d" providerId="ADAL" clId="{4D8BDE58-B9B5-4E84-AC4C-CBD48BFBC64E}" dt="2024-06-04T20:29:29.430" v="10" actId="14100"/>
          <ac:spMkLst>
            <pc:docMk/>
            <pc:sldMk cId="2690884330" sldId="260"/>
            <ac:spMk id="6" creationId="{E6CB35D3-6EDD-FA01-C380-9218D920BB1F}"/>
          </ac:spMkLst>
        </pc:spChg>
        <pc:picChg chg="mod">
          <ac:chgData name="Webb-Allen, Starr" userId="9f9c1ee7-8c91-401a-9046-21e6f965df4d" providerId="ADAL" clId="{4D8BDE58-B9B5-4E84-AC4C-CBD48BFBC64E}" dt="2024-06-04T20:25:53.389" v="1" actId="14100"/>
          <ac:picMkLst>
            <pc:docMk/>
            <pc:sldMk cId="2690884330" sldId="260"/>
            <ac:picMk id="4" creationId="{D7E84ADD-5986-8FBF-A4E1-67532F913469}"/>
          </ac:picMkLst>
        </pc:picChg>
        <pc:picChg chg="mod">
          <ac:chgData name="Webb-Allen, Starr" userId="9f9c1ee7-8c91-401a-9046-21e6f965df4d" providerId="ADAL" clId="{4D8BDE58-B9B5-4E84-AC4C-CBD48BFBC64E}" dt="2024-06-05T01:42:41.335" v="450" actId="14100"/>
          <ac:picMkLst>
            <pc:docMk/>
            <pc:sldMk cId="2690884330" sldId="260"/>
            <ac:picMk id="5" creationId="{31436E73-98A2-BB76-EF7B-72C253962B31}"/>
          </ac:picMkLst>
        </pc:picChg>
        <pc:picChg chg="add del mod">
          <ac:chgData name="Webb-Allen, Starr" userId="9f9c1ee7-8c91-401a-9046-21e6f965df4d" providerId="ADAL" clId="{4D8BDE58-B9B5-4E84-AC4C-CBD48BFBC64E}" dt="2024-06-05T01:42:51.312" v="460" actId="21"/>
          <ac:picMkLst>
            <pc:docMk/>
            <pc:sldMk cId="2690884330" sldId="260"/>
            <ac:picMk id="8" creationId="{01F31162-E734-F96A-7359-F624E0B87338}"/>
          </ac:picMkLst>
        </pc:picChg>
      </pc:sldChg>
      <pc:sldChg chg="modSp mod">
        <pc:chgData name="Webb-Allen, Starr" userId="9f9c1ee7-8c91-401a-9046-21e6f965df4d" providerId="ADAL" clId="{4D8BDE58-B9B5-4E84-AC4C-CBD48BFBC64E}" dt="2024-06-05T14:52:20.828" v="557" actId="20577"/>
        <pc:sldMkLst>
          <pc:docMk/>
          <pc:sldMk cId="98766312" sldId="261"/>
        </pc:sldMkLst>
        <pc:spChg chg="mod">
          <ac:chgData name="Webb-Allen, Starr" userId="9f9c1ee7-8c91-401a-9046-21e6f965df4d" providerId="ADAL" clId="{4D8BDE58-B9B5-4E84-AC4C-CBD48BFBC64E}" dt="2024-06-05T14:52:20.828" v="557" actId="20577"/>
          <ac:spMkLst>
            <pc:docMk/>
            <pc:sldMk cId="98766312" sldId="261"/>
            <ac:spMk id="2" creationId="{779084D4-1CA9-F0B1-6BAD-A7DEE620E479}"/>
          </ac:spMkLst>
        </pc:spChg>
        <pc:spChg chg="mod">
          <ac:chgData name="Webb-Allen, Starr" userId="9f9c1ee7-8c91-401a-9046-21e6f965df4d" providerId="ADAL" clId="{4D8BDE58-B9B5-4E84-AC4C-CBD48BFBC64E}" dt="2024-06-04T23:50:40.935" v="276" actId="2711"/>
          <ac:spMkLst>
            <pc:docMk/>
            <pc:sldMk cId="98766312" sldId="261"/>
            <ac:spMk id="3" creationId="{9D48FEB4-ED05-E5BB-0438-E73F4184B4CD}"/>
          </ac:spMkLst>
        </pc:spChg>
      </pc:sldChg>
      <pc:sldChg chg="modSp mod">
        <pc:chgData name="Webb-Allen, Starr" userId="9f9c1ee7-8c91-401a-9046-21e6f965df4d" providerId="ADAL" clId="{4D8BDE58-B9B5-4E84-AC4C-CBD48BFBC64E}" dt="2024-06-05T16:48:44.237" v="678" actId="20577"/>
        <pc:sldMkLst>
          <pc:docMk/>
          <pc:sldMk cId="3497719696" sldId="262"/>
        </pc:sldMkLst>
        <pc:spChg chg="mod">
          <ac:chgData name="Webb-Allen, Starr" userId="9f9c1ee7-8c91-401a-9046-21e6f965df4d" providerId="ADAL" clId="{4D8BDE58-B9B5-4E84-AC4C-CBD48BFBC64E}" dt="2024-06-04T23:47:53.763" v="249" actId="2711"/>
          <ac:spMkLst>
            <pc:docMk/>
            <pc:sldMk cId="3497719696" sldId="262"/>
            <ac:spMk id="2" creationId="{DD6141FB-74FA-0EAF-5BFC-A1754844701B}"/>
          </ac:spMkLst>
        </pc:spChg>
        <pc:spChg chg="mod">
          <ac:chgData name="Webb-Allen, Starr" userId="9f9c1ee7-8c91-401a-9046-21e6f965df4d" providerId="ADAL" clId="{4D8BDE58-B9B5-4E84-AC4C-CBD48BFBC64E}" dt="2024-06-05T16:48:44.237" v="678" actId="20577"/>
          <ac:spMkLst>
            <pc:docMk/>
            <pc:sldMk cId="3497719696" sldId="262"/>
            <ac:spMk id="4" creationId="{3121ED27-EF0D-0633-1513-93F7EBBCD1A0}"/>
          </ac:spMkLst>
        </pc:spChg>
      </pc:sldChg>
      <pc:sldChg chg="modSp mod">
        <pc:chgData name="Webb-Allen, Starr" userId="9f9c1ee7-8c91-401a-9046-21e6f965df4d" providerId="ADAL" clId="{4D8BDE58-B9B5-4E84-AC4C-CBD48BFBC64E}" dt="2024-06-05T16:51:26.239" v="702" actId="20577"/>
        <pc:sldMkLst>
          <pc:docMk/>
          <pc:sldMk cId="1266983905" sldId="263"/>
        </pc:sldMkLst>
        <pc:spChg chg="mod">
          <ac:chgData name="Webb-Allen, Starr" userId="9f9c1ee7-8c91-401a-9046-21e6f965df4d" providerId="ADAL" clId="{4D8BDE58-B9B5-4E84-AC4C-CBD48BFBC64E}" dt="2024-06-04T23:49:11.957" v="270" actId="2711"/>
          <ac:spMkLst>
            <pc:docMk/>
            <pc:sldMk cId="1266983905" sldId="263"/>
            <ac:spMk id="2" creationId="{EF0F98FB-C846-627E-D0CE-2B4C9478C78A}"/>
          </ac:spMkLst>
        </pc:spChg>
        <pc:spChg chg="mod">
          <ac:chgData name="Webb-Allen, Starr" userId="9f9c1ee7-8c91-401a-9046-21e6f965df4d" providerId="ADAL" clId="{4D8BDE58-B9B5-4E84-AC4C-CBD48BFBC64E}" dt="2024-06-05T16:51:26.239" v="702" actId="20577"/>
          <ac:spMkLst>
            <pc:docMk/>
            <pc:sldMk cId="1266983905" sldId="263"/>
            <ac:spMk id="4" creationId="{4915F76F-0CCA-24A3-6777-E7BBB8E3A64E}"/>
          </ac:spMkLst>
        </pc:spChg>
      </pc:sldChg>
      <pc:sldChg chg="modSp mod">
        <pc:chgData name="Webb-Allen, Starr" userId="9f9c1ee7-8c91-401a-9046-21e6f965df4d" providerId="ADAL" clId="{4D8BDE58-B9B5-4E84-AC4C-CBD48BFBC64E}" dt="2024-06-05T16:52:05.343" v="714" actId="20577"/>
        <pc:sldMkLst>
          <pc:docMk/>
          <pc:sldMk cId="95783781" sldId="264"/>
        </pc:sldMkLst>
        <pc:spChg chg="mod">
          <ac:chgData name="Webb-Allen, Starr" userId="9f9c1ee7-8c91-401a-9046-21e6f965df4d" providerId="ADAL" clId="{4D8BDE58-B9B5-4E84-AC4C-CBD48BFBC64E}" dt="2024-06-04T23:49:24.248" v="271" actId="2711"/>
          <ac:spMkLst>
            <pc:docMk/>
            <pc:sldMk cId="95783781" sldId="264"/>
            <ac:spMk id="2" creationId="{B22990A6-7F50-36E3-8182-2A67BAE61C70}"/>
          </ac:spMkLst>
        </pc:spChg>
        <pc:spChg chg="mod">
          <ac:chgData name="Webb-Allen, Starr" userId="9f9c1ee7-8c91-401a-9046-21e6f965df4d" providerId="ADAL" clId="{4D8BDE58-B9B5-4E84-AC4C-CBD48BFBC64E}" dt="2024-06-05T16:52:05.343" v="714" actId="20577"/>
          <ac:spMkLst>
            <pc:docMk/>
            <pc:sldMk cId="95783781" sldId="264"/>
            <ac:spMk id="4" creationId="{C8AAB36B-A401-D46A-B2CF-880A99CD8B4C}"/>
          </ac:spMkLst>
        </pc:spChg>
      </pc:sldChg>
      <pc:sldChg chg="modSp mod">
        <pc:chgData name="Webb-Allen, Starr" userId="9f9c1ee7-8c91-401a-9046-21e6f965df4d" providerId="ADAL" clId="{4D8BDE58-B9B5-4E84-AC4C-CBD48BFBC64E}" dt="2024-06-05T14:53:41.535" v="636" actId="20577"/>
        <pc:sldMkLst>
          <pc:docMk/>
          <pc:sldMk cId="1860503648" sldId="265"/>
        </pc:sldMkLst>
        <pc:spChg chg="mod">
          <ac:chgData name="Webb-Allen, Starr" userId="9f9c1ee7-8c91-401a-9046-21e6f965df4d" providerId="ADAL" clId="{4D8BDE58-B9B5-4E84-AC4C-CBD48BFBC64E}" dt="2024-06-04T23:49:56.055" v="273" actId="2711"/>
          <ac:spMkLst>
            <pc:docMk/>
            <pc:sldMk cId="1860503648" sldId="265"/>
            <ac:spMk id="2" creationId="{03A407EA-A9AB-4079-DBA1-4EFDC9C0F89A}"/>
          </ac:spMkLst>
        </pc:spChg>
        <pc:spChg chg="mod">
          <ac:chgData name="Webb-Allen, Starr" userId="9f9c1ee7-8c91-401a-9046-21e6f965df4d" providerId="ADAL" clId="{4D8BDE58-B9B5-4E84-AC4C-CBD48BFBC64E}" dt="2024-06-05T14:53:41.535" v="636" actId="20577"/>
          <ac:spMkLst>
            <pc:docMk/>
            <pc:sldMk cId="1860503648" sldId="265"/>
            <ac:spMk id="4" creationId="{F3074EFB-04FF-F55E-B5FA-AE9351B930B2}"/>
          </ac:spMkLst>
        </pc:spChg>
      </pc:sldChg>
      <pc:sldChg chg="modSp mod">
        <pc:chgData name="Webb-Allen, Starr" userId="9f9c1ee7-8c91-401a-9046-21e6f965df4d" providerId="ADAL" clId="{4D8BDE58-B9B5-4E84-AC4C-CBD48BFBC64E}" dt="2024-06-04T23:53:44.237" v="294"/>
        <pc:sldMkLst>
          <pc:docMk/>
          <pc:sldMk cId="4064373567" sldId="266"/>
        </pc:sldMkLst>
        <pc:spChg chg="mod">
          <ac:chgData name="Webb-Allen, Starr" userId="9f9c1ee7-8c91-401a-9046-21e6f965df4d" providerId="ADAL" clId="{4D8BDE58-B9B5-4E84-AC4C-CBD48BFBC64E}" dt="2024-06-04T23:46:33.519" v="245" actId="2711"/>
          <ac:spMkLst>
            <pc:docMk/>
            <pc:sldMk cId="4064373567" sldId="266"/>
            <ac:spMk id="4" creationId="{4A20E472-683A-62C6-EC8A-2190AFD2CE97}"/>
          </ac:spMkLst>
        </pc:spChg>
        <pc:graphicFrameChg chg="mod">
          <ac:chgData name="Webb-Allen, Starr" userId="9f9c1ee7-8c91-401a-9046-21e6f965df4d" providerId="ADAL" clId="{4D8BDE58-B9B5-4E84-AC4C-CBD48BFBC64E}" dt="2024-06-04T23:53:44.237" v="294"/>
          <ac:graphicFrameMkLst>
            <pc:docMk/>
            <pc:sldMk cId="4064373567" sldId="266"/>
            <ac:graphicFrameMk id="120" creationId="{7E7A3FBB-60FB-095B-1003-3A562E6F5B24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1DE2F-68F0-4B8A-908A-12CA5421873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F87B42D-3CB1-4875-8D0C-BF191D00E3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Nova" panose="020B0602020104020203" pitchFamily="34" charset="0"/>
            </a:rPr>
            <a:t>Recognizing the impact of Generational Difference in the workplace</a:t>
          </a:r>
        </a:p>
      </dgm:t>
    </dgm:pt>
    <dgm:pt modelId="{0F5CBA62-D520-4BC8-B5C4-44F6DF6D205A}" type="parTrans" cxnId="{80329E32-AC54-4D13-AA6A-B1E0806B8ED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9159EDB-447B-4F82-9810-F089C806E666}" type="sibTrans" cxnId="{80329E32-AC54-4D13-AA6A-B1E0806B8ED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Century Gothic" panose="020B0502020202020204" pitchFamily="34" charset="0"/>
          </a:endParaRPr>
        </a:p>
      </dgm:t>
    </dgm:pt>
    <dgm:pt modelId="{74AF3202-3B81-4699-AFFA-FD690BD185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Nova" panose="020B0602020104020203" pitchFamily="34" charset="0"/>
            </a:rPr>
            <a:t>Overview of the different generations in the workplace?</a:t>
          </a:r>
        </a:p>
      </dgm:t>
    </dgm:pt>
    <dgm:pt modelId="{91914F4C-02BA-463A-8565-6D3962BCA010}" type="parTrans" cxnId="{76882281-975B-429D-9BE8-0A0D50EC655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8D7B0C7-5446-473C-A106-45E178E39782}" type="sibTrans" cxnId="{76882281-975B-429D-9BE8-0A0D50EC655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Century Gothic" panose="020B0502020202020204" pitchFamily="34" charset="0"/>
          </a:endParaRPr>
        </a:p>
      </dgm:t>
    </dgm:pt>
    <dgm:pt modelId="{DF088F83-EF6B-4EF8-9932-A40D77C743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Nova" panose="020B0602020104020203" pitchFamily="34" charset="0"/>
            </a:rPr>
            <a:t>Fun and practical management strategies?</a:t>
          </a:r>
        </a:p>
      </dgm:t>
    </dgm:pt>
    <dgm:pt modelId="{3302D966-3951-4A02-A780-8FA50B7A1DE4}" type="parTrans" cxnId="{59559F19-99D2-47D3-A5B3-4D247DABD7C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741E396-8F4E-482C-96D0-CBF1C083D7DD}" type="sibTrans" cxnId="{59559F19-99D2-47D3-A5B3-4D247DABD7C9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Century Gothic" panose="020B0502020202020204" pitchFamily="34" charset="0"/>
          </a:endParaRPr>
        </a:p>
      </dgm:t>
    </dgm:pt>
    <dgm:pt modelId="{5EAC470F-7156-40AC-8FC0-5D82CC0A31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Nova" panose="020B0602020104020203" pitchFamily="34" charset="0"/>
            </a:rPr>
            <a:t>Creating an inclusive and dynamic work environment</a:t>
          </a:r>
        </a:p>
      </dgm:t>
    </dgm:pt>
    <dgm:pt modelId="{6BD5EE1A-7E21-47E2-A75A-4DEE23D1D1AB}" type="parTrans" cxnId="{DF4CA23B-543C-4F7F-8529-081308C1C8D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31B1B74-D536-4CE3-A1EB-91D6CABE8FEE}" type="sibTrans" cxnId="{DF4CA23B-543C-4F7F-8529-081308C1C8D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E538CC9-9613-4149-B9CD-9AF1E1A43C8D}" type="pres">
      <dgm:prSet presAssocID="{EDC1DE2F-68F0-4B8A-908A-12CA5421873D}" presName="root" presStyleCnt="0">
        <dgm:presLayoutVars>
          <dgm:dir/>
          <dgm:resizeHandles val="exact"/>
        </dgm:presLayoutVars>
      </dgm:prSet>
      <dgm:spPr/>
    </dgm:pt>
    <dgm:pt modelId="{C97EB5AA-9C56-455B-AFE6-8ABB9A9FDC28}" type="pres">
      <dgm:prSet presAssocID="{EDC1DE2F-68F0-4B8A-908A-12CA5421873D}" presName="container" presStyleCnt="0">
        <dgm:presLayoutVars>
          <dgm:dir/>
          <dgm:resizeHandles val="exact"/>
        </dgm:presLayoutVars>
      </dgm:prSet>
      <dgm:spPr/>
    </dgm:pt>
    <dgm:pt modelId="{8993A324-5C9F-454B-8678-C6DF9B64F841}" type="pres">
      <dgm:prSet presAssocID="{3F87B42D-3CB1-4875-8D0C-BF191D00E3ED}" presName="compNode" presStyleCnt="0"/>
      <dgm:spPr/>
    </dgm:pt>
    <dgm:pt modelId="{5D48DD55-06DE-4E11-A050-ECF1531F9771}" type="pres">
      <dgm:prSet presAssocID="{3F87B42D-3CB1-4875-8D0C-BF191D00E3ED}" presName="iconBgRect" presStyleLbl="bgShp" presStyleIdx="0" presStyleCnt="4"/>
      <dgm:spPr/>
    </dgm:pt>
    <dgm:pt modelId="{0B24F6AB-835F-455E-A428-6D0D90710232}" type="pres">
      <dgm:prSet presAssocID="{3F87B42D-3CB1-4875-8D0C-BF191D00E3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7C84192-D6B0-4890-BA21-78E0CF294C18}" type="pres">
      <dgm:prSet presAssocID="{3F87B42D-3CB1-4875-8D0C-BF191D00E3ED}" presName="spaceRect" presStyleCnt="0"/>
      <dgm:spPr/>
    </dgm:pt>
    <dgm:pt modelId="{099902F5-7705-4351-A72D-0831066CD11C}" type="pres">
      <dgm:prSet presAssocID="{3F87B42D-3CB1-4875-8D0C-BF191D00E3ED}" presName="textRect" presStyleLbl="revTx" presStyleIdx="0" presStyleCnt="4">
        <dgm:presLayoutVars>
          <dgm:chMax val="1"/>
          <dgm:chPref val="1"/>
        </dgm:presLayoutVars>
      </dgm:prSet>
      <dgm:spPr/>
    </dgm:pt>
    <dgm:pt modelId="{8C37B665-F647-4BCB-ADF9-8F5F38DE6F4D}" type="pres">
      <dgm:prSet presAssocID="{39159EDB-447B-4F82-9810-F089C806E666}" presName="sibTrans" presStyleLbl="sibTrans2D1" presStyleIdx="0" presStyleCnt="0"/>
      <dgm:spPr/>
    </dgm:pt>
    <dgm:pt modelId="{2D8E8572-9391-4509-B832-9178255F4C27}" type="pres">
      <dgm:prSet presAssocID="{74AF3202-3B81-4699-AFFA-FD690BD185FB}" presName="compNode" presStyleCnt="0"/>
      <dgm:spPr/>
    </dgm:pt>
    <dgm:pt modelId="{133C71D0-C9E1-4184-8497-80B3D83C0983}" type="pres">
      <dgm:prSet presAssocID="{74AF3202-3B81-4699-AFFA-FD690BD185FB}" presName="iconBgRect" presStyleLbl="bgShp" presStyleIdx="1" presStyleCnt="4"/>
      <dgm:spPr/>
    </dgm:pt>
    <dgm:pt modelId="{C9AE9C62-B836-4B40-87CC-3E760C028EC7}" type="pres">
      <dgm:prSet presAssocID="{74AF3202-3B81-4699-AFFA-FD690BD185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8AE02387-22F4-45F3-91CA-7E04BB0C2F7A}" type="pres">
      <dgm:prSet presAssocID="{74AF3202-3B81-4699-AFFA-FD690BD185FB}" presName="spaceRect" presStyleCnt="0"/>
      <dgm:spPr/>
    </dgm:pt>
    <dgm:pt modelId="{87322D97-C93E-47FC-9739-6199A847E433}" type="pres">
      <dgm:prSet presAssocID="{74AF3202-3B81-4699-AFFA-FD690BD185FB}" presName="textRect" presStyleLbl="revTx" presStyleIdx="1" presStyleCnt="4">
        <dgm:presLayoutVars>
          <dgm:chMax val="1"/>
          <dgm:chPref val="1"/>
        </dgm:presLayoutVars>
      </dgm:prSet>
      <dgm:spPr/>
    </dgm:pt>
    <dgm:pt modelId="{A4B184E8-2977-4FC8-85FC-521D9A598A75}" type="pres">
      <dgm:prSet presAssocID="{38D7B0C7-5446-473C-A106-45E178E39782}" presName="sibTrans" presStyleLbl="sibTrans2D1" presStyleIdx="0" presStyleCnt="0"/>
      <dgm:spPr/>
    </dgm:pt>
    <dgm:pt modelId="{5B9379D4-EBDB-44C3-A8D1-6C192287E4F1}" type="pres">
      <dgm:prSet presAssocID="{DF088F83-EF6B-4EF8-9932-A40D77C74393}" presName="compNode" presStyleCnt="0"/>
      <dgm:spPr/>
    </dgm:pt>
    <dgm:pt modelId="{D1CDFD9E-976C-4A17-9A80-795ACCA73C04}" type="pres">
      <dgm:prSet presAssocID="{DF088F83-EF6B-4EF8-9932-A40D77C74393}" presName="iconBgRect" presStyleLbl="bgShp" presStyleIdx="2" presStyleCnt="4"/>
      <dgm:spPr/>
    </dgm:pt>
    <dgm:pt modelId="{4C7D799C-673F-4665-AC92-D78F3F0B4616}" type="pres">
      <dgm:prSet presAssocID="{DF088F83-EF6B-4EF8-9932-A40D77C743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ball"/>
        </a:ext>
      </dgm:extLst>
    </dgm:pt>
    <dgm:pt modelId="{CE7FAB0B-FD73-461A-A11F-83EA2F7F20D1}" type="pres">
      <dgm:prSet presAssocID="{DF088F83-EF6B-4EF8-9932-A40D77C74393}" presName="spaceRect" presStyleCnt="0"/>
      <dgm:spPr/>
    </dgm:pt>
    <dgm:pt modelId="{C25B9AA2-FE15-47E0-A220-9D554BCD7A2C}" type="pres">
      <dgm:prSet presAssocID="{DF088F83-EF6B-4EF8-9932-A40D77C74393}" presName="textRect" presStyleLbl="revTx" presStyleIdx="2" presStyleCnt="4">
        <dgm:presLayoutVars>
          <dgm:chMax val="1"/>
          <dgm:chPref val="1"/>
        </dgm:presLayoutVars>
      </dgm:prSet>
      <dgm:spPr/>
    </dgm:pt>
    <dgm:pt modelId="{7350C1E6-DDD5-473C-B0FA-54B70C4ACD37}" type="pres">
      <dgm:prSet presAssocID="{4741E396-8F4E-482C-96D0-CBF1C083D7DD}" presName="sibTrans" presStyleLbl="sibTrans2D1" presStyleIdx="0" presStyleCnt="0"/>
      <dgm:spPr/>
    </dgm:pt>
    <dgm:pt modelId="{300E40EC-7EC0-4FFB-B9DC-8624776AA1A0}" type="pres">
      <dgm:prSet presAssocID="{5EAC470F-7156-40AC-8FC0-5D82CC0A318C}" presName="compNode" presStyleCnt="0"/>
      <dgm:spPr/>
    </dgm:pt>
    <dgm:pt modelId="{93A614FC-1D83-4FE2-902D-DED4709DE296}" type="pres">
      <dgm:prSet presAssocID="{5EAC470F-7156-40AC-8FC0-5D82CC0A318C}" presName="iconBgRect" presStyleLbl="bgShp" presStyleIdx="3" presStyleCnt="4"/>
      <dgm:spPr/>
    </dgm:pt>
    <dgm:pt modelId="{83088DDA-18C6-432D-95F5-7F74FDFCA7AE}" type="pres">
      <dgm:prSet presAssocID="{5EAC470F-7156-40AC-8FC0-5D82CC0A318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C12DDF5-FDBF-454B-B45F-85BC056134EA}" type="pres">
      <dgm:prSet presAssocID="{5EAC470F-7156-40AC-8FC0-5D82CC0A318C}" presName="spaceRect" presStyleCnt="0"/>
      <dgm:spPr/>
    </dgm:pt>
    <dgm:pt modelId="{FEC78514-ACE5-4DB3-9BF9-DC87113E8945}" type="pres">
      <dgm:prSet presAssocID="{5EAC470F-7156-40AC-8FC0-5D82CC0A318C}" presName="textRect" presStyleLbl="revTx" presStyleIdx="3" presStyleCnt="4" custScaleY="79850">
        <dgm:presLayoutVars>
          <dgm:chMax val="1"/>
          <dgm:chPref val="1"/>
        </dgm:presLayoutVars>
      </dgm:prSet>
      <dgm:spPr/>
    </dgm:pt>
  </dgm:ptLst>
  <dgm:cxnLst>
    <dgm:cxn modelId="{308A130E-647F-486C-A8CB-0250D8033ABF}" type="presOf" srcId="{74AF3202-3B81-4699-AFFA-FD690BD185FB}" destId="{87322D97-C93E-47FC-9739-6199A847E433}" srcOrd="0" destOrd="0" presId="urn:microsoft.com/office/officeart/2018/2/layout/IconCircleList"/>
    <dgm:cxn modelId="{59559F19-99D2-47D3-A5B3-4D247DABD7C9}" srcId="{EDC1DE2F-68F0-4B8A-908A-12CA5421873D}" destId="{DF088F83-EF6B-4EF8-9932-A40D77C74393}" srcOrd="2" destOrd="0" parTransId="{3302D966-3951-4A02-A780-8FA50B7A1DE4}" sibTransId="{4741E396-8F4E-482C-96D0-CBF1C083D7DD}"/>
    <dgm:cxn modelId="{C542DB1C-7D90-418A-B0FF-33184EBDC82B}" type="presOf" srcId="{DF088F83-EF6B-4EF8-9932-A40D77C74393}" destId="{C25B9AA2-FE15-47E0-A220-9D554BCD7A2C}" srcOrd="0" destOrd="0" presId="urn:microsoft.com/office/officeart/2018/2/layout/IconCircleList"/>
    <dgm:cxn modelId="{80329E32-AC54-4D13-AA6A-B1E0806B8ED5}" srcId="{EDC1DE2F-68F0-4B8A-908A-12CA5421873D}" destId="{3F87B42D-3CB1-4875-8D0C-BF191D00E3ED}" srcOrd="0" destOrd="0" parTransId="{0F5CBA62-D520-4BC8-B5C4-44F6DF6D205A}" sibTransId="{39159EDB-447B-4F82-9810-F089C806E666}"/>
    <dgm:cxn modelId="{DF4CA23B-543C-4F7F-8529-081308C1C8D4}" srcId="{EDC1DE2F-68F0-4B8A-908A-12CA5421873D}" destId="{5EAC470F-7156-40AC-8FC0-5D82CC0A318C}" srcOrd="3" destOrd="0" parTransId="{6BD5EE1A-7E21-47E2-A75A-4DEE23D1D1AB}" sibTransId="{731B1B74-D536-4CE3-A1EB-91D6CABE8FEE}"/>
    <dgm:cxn modelId="{92AE0359-AD2D-4381-8D1D-DD48BC6CE7E1}" type="presOf" srcId="{EDC1DE2F-68F0-4B8A-908A-12CA5421873D}" destId="{7E538CC9-9613-4149-B9CD-9AF1E1A43C8D}" srcOrd="0" destOrd="0" presId="urn:microsoft.com/office/officeart/2018/2/layout/IconCircleList"/>
    <dgm:cxn modelId="{76882281-975B-429D-9BE8-0A0D50EC655F}" srcId="{EDC1DE2F-68F0-4B8A-908A-12CA5421873D}" destId="{74AF3202-3B81-4699-AFFA-FD690BD185FB}" srcOrd="1" destOrd="0" parTransId="{91914F4C-02BA-463A-8565-6D3962BCA010}" sibTransId="{38D7B0C7-5446-473C-A106-45E178E39782}"/>
    <dgm:cxn modelId="{8616C085-1C03-4E8A-9BE0-9FC7B98DEEA1}" type="presOf" srcId="{39159EDB-447B-4F82-9810-F089C806E666}" destId="{8C37B665-F647-4BCB-ADF9-8F5F38DE6F4D}" srcOrd="0" destOrd="0" presId="urn:microsoft.com/office/officeart/2018/2/layout/IconCircleList"/>
    <dgm:cxn modelId="{716A2D8D-81E7-4A90-B9F7-51EB6452C034}" type="presOf" srcId="{4741E396-8F4E-482C-96D0-CBF1C083D7DD}" destId="{7350C1E6-DDD5-473C-B0FA-54B70C4ACD37}" srcOrd="0" destOrd="0" presId="urn:microsoft.com/office/officeart/2018/2/layout/IconCircleList"/>
    <dgm:cxn modelId="{BDD75B9F-E6FA-48DE-9997-2F7A8FCF1002}" type="presOf" srcId="{3F87B42D-3CB1-4875-8D0C-BF191D00E3ED}" destId="{099902F5-7705-4351-A72D-0831066CD11C}" srcOrd="0" destOrd="0" presId="urn:microsoft.com/office/officeart/2018/2/layout/IconCircleList"/>
    <dgm:cxn modelId="{AF62D1B1-E6F2-4F43-8A77-0EE48A6DC88C}" type="presOf" srcId="{38D7B0C7-5446-473C-A106-45E178E39782}" destId="{A4B184E8-2977-4FC8-85FC-521D9A598A75}" srcOrd="0" destOrd="0" presId="urn:microsoft.com/office/officeart/2018/2/layout/IconCircleList"/>
    <dgm:cxn modelId="{494975EB-6AA6-4809-93E1-66E1F4F8D80F}" type="presOf" srcId="{5EAC470F-7156-40AC-8FC0-5D82CC0A318C}" destId="{FEC78514-ACE5-4DB3-9BF9-DC87113E8945}" srcOrd="0" destOrd="0" presId="urn:microsoft.com/office/officeart/2018/2/layout/IconCircleList"/>
    <dgm:cxn modelId="{B264745F-A2C8-4DBC-B21E-10E560F650D2}" type="presParOf" srcId="{7E538CC9-9613-4149-B9CD-9AF1E1A43C8D}" destId="{C97EB5AA-9C56-455B-AFE6-8ABB9A9FDC28}" srcOrd="0" destOrd="0" presId="urn:microsoft.com/office/officeart/2018/2/layout/IconCircleList"/>
    <dgm:cxn modelId="{1E602E5F-F51E-4B7A-8300-B596FF7B442B}" type="presParOf" srcId="{C97EB5AA-9C56-455B-AFE6-8ABB9A9FDC28}" destId="{8993A324-5C9F-454B-8678-C6DF9B64F841}" srcOrd="0" destOrd="0" presId="urn:microsoft.com/office/officeart/2018/2/layout/IconCircleList"/>
    <dgm:cxn modelId="{90045D97-A11C-4186-9BDE-77F5B5F8B5EC}" type="presParOf" srcId="{8993A324-5C9F-454B-8678-C6DF9B64F841}" destId="{5D48DD55-06DE-4E11-A050-ECF1531F9771}" srcOrd="0" destOrd="0" presId="urn:microsoft.com/office/officeart/2018/2/layout/IconCircleList"/>
    <dgm:cxn modelId="{8F85B8C8-4891-46A0-A54D-882F40581122}" type="presParOf" srcId="{8993A324-5C9F-454B-8678-C6DF9B64F841}" destId="{0B24F6AB-835F-455E-A428-6D0D90710232}" srcOrd="1" destOrd="0" presId="urn:microsoft.com/office/officeart/2018/2/layout/IconCircleList"/>
    <dgm:cxn modelId="{E934B3DD-2D50-44A3-B2C7-2A3E7BAC42D0}" type="presParOf" srcId="{8993A324-5C9F-454B-8678-C6DF9B64F841}" destId="{F7C84192-D6B0-4890-BA21-78E0CF294C18}" srcOrd="2" destOrd="0" presId="urn:microsoft.com/office/officeart/2018/2/layout/IconCircleList"/>
    <dgm:cxn modelId="{DFFCF17B-F53F-44E9-8F66-F8CF3E820AC8}" type="presParOf" srcId="{8993A324-5C9F-454B-8678-C6DF9B64F841}" destId="{099902F5-7705-4351-A72D-0831066CD11C}" srcOrd="3" destOrd="0" presId="urn:microsoft.com/office/officeart/2018/2/layout/IconCircleList"/>
    <dgm:cxn modelId="{B301DEAA-A38C-4623-87FD-E4E7753A3A02}" type="presParOf" srcId="{C97EB5AA-9C56-455B-AFE6-8ABB9A9FDC28}" destId="{8C37B665-F647-4BCB-ADF9-8F5F38DE6F4D}" srcOrd="1" destOrd="0" presId="urn:microsoft.com/office/officeart/2018/2/layout/IconCircleList"/>
    <dgm:cxn modelId="{86B9A19B-11E1-4BCA-91DD-E8225BA2B9F7}" type="presParOf" srcId="{C97EB5AA-9C56-455B-AFE6-8ABB9A9FDC28}" destId="{2D8E8572-9391-4509-B832-9178255F4C27}" srcOrd="2" destOrd="0" presId="urn:microsoft.com/office/officeart/2018/2/layout/IconCircleList"/>
    <dgm:cxn modelId="{AB8BA116-4F82-424F-84AD-56062347F09F}" type="presParOf" srcId="{2D8E8572-9391-4509-B832-9178255F4C27}" destId="{133C71D0-C9E1-4184-8497-80B3D83C0983}" srcOrd="0" destOrd="0" presId="urn:microsoft.com/office/officeart/2018/2/layout/IconCircleList"/>
    <dgm:cxn modelId="{C7DD697B-CB74-498B-BB77-32A0916BC849}" type="presParOf" srcId="{2D8E8572-9391-4509-B832-9178255F4C27}" destId="{C9AE9C62-B836-4B40-87CC-3E760C028EC7}" srcOrd="1" destOrd="0" presId="urn:microsoft.com/office/officeart/2018/2/layout/IconCircleList"/>
    <dgm:cxn modelId="{B4BB5C6B-6EC8-419D-A03E-D6FDE32F58EC}" type="presParOf" srcId="{2D8E8572-9391-4509-B832-9178255F4C27}" destId="{8AE02387-22F4-45F3-91CA-7E04BB0C2F7A}" srcOrd="2" destOrd="0" presId="urn:microsoft.com/office/officeart/2018/2/layout/IconCircleList"/>
    <dgm:cxn modelId="{833D5328-6CD5-4790-98C1-26E47E164D8C}" type="presParOf" srcId="{2D8E8572-9391-4509-B832-9178255F4C27}" destId="{87322D97-C93E-47FC-9739-6199A847E433}" srcOrd="3" destOrd="0" presId="urn:microsoft.com/office/officeart/2018/2/layout/IconCircleList"/>
    <dgm:cxn modelId="{F4B30BFF-627D-4173-B740-F99169BD7AE0}" type="presParOf" srcId="{C97EB5AA-9C56-455B-AFE6-8ABB9A9FDC28}" destId="{A4B184E8-2977-4FC8-85FC-521D9A598A75}" srcOrd="3" destOrd="0" presId="urn:microsoft.com/office/officeart/2018/2/layout/IconCircleList"/>
    <dgm:cxn modelId="{752DAA23-D65A-4BEC-B7B4-32A89241CB82}" type="presParOf" srcId="{C97EB5AA-9C56-455B-AFE6-8ABB9A9FDC28}" destId="{5B9379D4-EBDB-44C3-A8D1-6C192287E4F1}" srcOrd="4" destOrd="0" presId="urn:microsoft.com/office/officeart/2018/2/layout/IconCircleList"/>
    <dgm:cxn modelId="{959B7850-0B9F-4C2E-8665-1EE6E08AF8C2}" type="presParOf" srcId="{5B9379D4-EBDB-44C3-A8D1-6C192287E4F1}" destId="{D1CDFD9E-976C-4A17-9A80-795ACCA73C04}" srcOrd="0" destOrd="0" presId="urn:microsoft.com/office/officeart/2018/2/layout/IconCircleList"/>
    <dgm:cxn modelId="{B39CCE30-C797-45CA-8932-FCD7861B3A47}" type="presParOf" srcId="{5B9379D4-EBDB-44C3-A8D1-6C192287E4F1}" destId="{4C7D799C-673F-4665-AC92-D78F3F0B4616}" srcOrd="1" destOrd="0" presId="urn:microsoft.com/office/officeart/2018/2/layout/IconCircleList"/>
    <dgm:cxn modelId="{96E63CFB-423B-446C-ADBC-C05B239431BA}" type="presParOf" srcId="{5B9379D4-EBDB-44C3-A8D1-6C192287E4F1}" destId="{CE7FAB0B-FD73-461A-A11F-83EA2F7F20D1}" srcOrd="2" destOrd="0" presId="urn:microsoft.com/office/officeart/2018/2/layout/IconCircleList"/>
    <dgm:cxn modelId="{D3C1CC58-CE69-419A-A598-026CE8B1131A}" type="presParOf" srcId="{5B9379D4-EBDB-44C3-A8D1-6C192287E4F1}" destId="{C25B9AA2-FE15-47E0-A220-9D554BCD7A2C}" srcOrd="3" destOrd="0" presId="urn:microsoft.com/office/officeart/2018/2/layout/IconCircleList"/>
    <dgm:cxn modelId="{377CECA1-5DEA-4F55-AC9E-72A736B82FED}" type="presParOf" srcId="{C97EB5AA-9C56-455B-AFE6-8ABB9A9FDC28}" destId="{7350C1E6-DDD5-473C-B0FA-54B70C4ACD37}" srcOrd="5" destOrd="0" presId="urn:microsoft.com/office/officeart/2018/2/layout/IconCircleList"/>
    <dgm:cxn modelId="{C4A917B3-854A-4E5D-9910-EA25E95D5D58}" type="presParOf" srcId="{C97EB5AA-9C56-455B-AFE6-8ABB9A9FDC28}" destId="{300E40EC-7EC0-4FFB-B9DC-8624776AA1A0}" srcOrd="6" destOrd="0" presId="urn:microsoft.com/office/officeart/2018/2/layout/IconCircleList"/>
    <dgm:cxn modelId="{EBB76F09-8075-417B-817E-93B34651E7C1}" type="presParOf" srcId="{300E40EC-7EC0-4FFB-B9DC-8624776AA1A0}" destId="{93A614FC-1D83-4FE2-902D-DED4709DE296}" srcOrd="0" destOrd="0" presId="urn:microsoft.com/office/officeart/2018/2/layout/IconCircleList"/>
    <dgm:cxn modelId="{DBC95EC0-379C-4F5E-9EEE-CC73E2DE55C5}" type="presParOf" srcId="{300E40EC-7EC0-4FFB-B9DC-8624776AA1A0}" destId="{83088DDA-18C6-432D-95F5-7F74FDFCA7AE}" srcOrd="1" destOrd="0" presId="urn:microsoft.com/office/officeart/2018/2/layout/IconCircleList"/>
    <dgm:cxn modelId="{7F788DF8-36EF-499B-8BDA-82EE36BC0500}" type="presParOf" srcId="{300E40EC-7EC0-4FFB-B9DC-8624776AA1A0}" destId="{0C12DDF5-FDBF-454B-B45F-85BC056134EA}" srcOrd="2" destOrd="0" presId="urn:microsoft.com/office/officeart/2018/2/layout/IconCircleList"/>
    <dgm:cxn modelId="{CB45520C-E39F-4361-BF5C-C4C7B7BBD442}" type="presParOf" srcId="{300E40EC-7EC0-4FFB-B9DC-8624776AA1A0}" destId="{FEC78514-ACE5-4DB3-9BF9-DC87113E894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A7836-16BE-44F6-8D46-1428F03847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8591FE-A2BA-40A1-B622-A4AEF0F8E66D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1</a:t>
          </a:r>
          <a:r>
            <a:rPr lang="en-US" dirty="0">
              <a:latin typeface="Gill Sans Nova" panose="020B0602020104020203" pitchFamily="34" charset="0"/>
            </a:rPr>
            <a:t>. Influences attitudes</a:t>
          </a:r>
          <a:r>
            <a:rPr lang="en-US" dirty="0">
              <a:latin typeface="Century Gothic" panose="020B0502020202020204" pitchFamily="34" charset="0"/>
            </a:rPr>
            <a:t>:</a:t>
          </a:r>
        </a:p>
      </dgm:t>
    </dgm:pt>
    <dgm:pt modelId="{56DEB48E-93D2-448F-8B14-C989B9060670}" type="parTrans" cxnId="{B6B789F6-AC2F-49FF-9F7C-D49CDD53CF3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B3E85C3-F23F-4EED-95E3-CAAB4C74C3A5}" type="sibTrans" cxnId="{B6B789F6-AC2F-49FF-9F7C-D49CDD53CF3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2D28DA5-46E8-4F7C-885A-7E28B366D1C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Generational experiences shape perspectives and approaches to work.</a:t>
          </a:r>
        </a:p>
      </dgm:t>
    </dgm:pt>
    <dgm:pt modelId="{637FB816-5906-43A7-BC1D-DA6BBE3898AA}" type="parTrans" cxnId="{EED2DA9C-8C1D-472A-940E-0C9BD626A88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E02BD2F-116F-45EF-9E11-BBAB6184FB96}" type="sibTrans" cxnId="{EED2DA9C-8C1D-472A-940E-0C9BD626A88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CB8B9F4-3F55-40B2-BADD-DDC693A88B51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2.</a:t>
          </a:r>
          <a:r>
            <a:rPr lang="en-US" dirty="0">
              <a:latin typeface="Gill Sans Nova" panose="020B0602020104020203" pitchFamily="34" charset="0"/>
            </a:rPr>
            <a:t>Behaviors:</a:t>
          </a:r>
        </a:p>
      </dgm:t>
    </dgm:pt>
    <dgm:pt modelId="{1B0BEA0B-E5D7-4626-BFDE-1AB09B4E17EA}" type="parTrans" cxnId="{43B688D4-4250-46B1-B47F-37AF15D0025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3536CC3-4719-4063-BD60-737FD521B88B}" type="sibTrans" cxnId="{43B688D4-4250-46B1-B47F-37AF15D0025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9D10259-279D-42BD-AF68-737660C63767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Different generations exhibit unique work habits and professional conduct.</a:t>
          </a:r>
        </a:p>
      </dgm:t>
    </dgm:pt>
    <dgm:pt modelId="{0546B6E5-4BA3-4A7C-9014-FBE4901DF086}" type="parTrans" cxnId="{380BB4C4-70B5-4C5A-85FA-961311A8AA3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7AB5A50-B06F-4974-9A02-5C74335B69C7}" type="sibTrans" cxnId="{380BB4C4-70B5-4C5A-85FA-961311A8AA3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CFB13B4-9707-4856-82AE-C53DC8DCAC33}">
      <dgm:prSet/>
      <dgm:spPr/>
      <dgm:t>
        <a:bodyPr/>
        <a:lstStyle/>
        <a:p>
          <a:r>
            <a:rPr lang="en-US" dirty="0">
              <a:solidFill>
                <a:srgbClr val="0E8388"/>
              </a:solidFill>
              <a:latin typeface="Century Gothic" panose="020B0502020202020204" pitchFamily="34" charset="0"/>
            </a:rPr>
            <a:t>3. </a:t>
          </a:r>
          <a:r>
            <a:rPr lang="en-US" dirty="0">
              <a:solidFill>
                <a:srgbClr val="0E8388"/>
              </a:solidFill>
              <a:latin typeface="Gill Sans Nova" panose="020B0602020104020203" pitchFamily="34" charset="0"/>
            </a:rPr>
            <a:t>Communication style:</a:t>
          </a:r>
        </a:p>
      </dgm:t>
    </dgm:pt>
    <dgm:pt modelId="{FA7B1558-7E96-431D-8F72-ACE19EB1DD7D}" type="parTrans" cxnId="{BAEDE893-EC52-408C-827B-0E9213B2130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466478E-0862-4EAD-AEC5-77E27D4D27C9}" type="sibTrans" cxnId="{BAEDE893-EC52-408C-827B-0E9213B2130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B72EDEF-6BFB-42B3-B217-CBCD9993C5A0}">
      <dgm:prSet/>
      <dgm:spPr/>
      <dgm:t>
        <a:bodyPr/>
        <a:lstStyle/>
        <a:p>
          <a:r>
            <a:rPr lang="en-US" dirty="0">
              <a:solidFill>
                <a:srgbClr val="0E8388"/>
              </a:solidFill>
              <a:latin typeface="Gill Sans Nova" panose="020B0602020104020203" pitchFamily="34" charset="0"/>
            </a:rPr>
            <a:t>Preferences range from face-to-face interaction to digital communication.</a:t>
          </a:r>
        </a:p>
      </dgm:t>
    </dgm:pt>
    <dgm:pt modelId="{A72F10E1-0BD7-495A-9372-D1B10219A930}" type="parTrans" cxnId="{503E1383-719C-40B1-A114-70255FE6680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79834C9-2566-4C21-8181-5FE2AEF17045}" type="sibTrans" cxnId="{503E1383-719C-40B1-A114-70255FE6680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94F97A0-3DA4-4A1D-AE42-453CC30EC874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4</a:t>
          </a:r>
          <a:r>
            <a:rPr lang="en-US" dirty="0">
              <a:latin typeface="Gill Sans Nova" panose="020B0602020104020203" pitchFamily="34" charset="0"/>
            </a:rPr>
            <a:t>. Collaboration:</a:t>
          </a:r>
        </a:p>
      </dgm:t>
    </dgm:pt>
    <dgm:pt modelId="{E04C176F-85AA-4AD9-9FC8-A02E2C77CFAC}" type="parTrans" cxnId="{F32E4A99-E5F0-461F-93B2-4F1C2571DD2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4A2F5D3-F258-471B-B873-4685D6E4DE8E}" type="sibTrans" cxnId="{F32E4A99-E5F0-461F-93B2-4F1C2571DD2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CAA556C-2FE0-40F4-B99C-E10E65E851B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Teamwork dynamics vary across age groups, influencing how projects are completed</a:t>
          </a:r>
          <a:r>
            <a:rPr lang="en-US" dirty="0">
              <a:latin typeface="Century Gothic" panose="020B0502020202020204" pitchFamily="34" charset="0"/>
            </a:rPr>
            <a:t>.</a:t>
          </a:r>
        </a:p>
      </dgm:t>
    </dgm:pt>
    <dgm:pt modelId="{5B7B4A07-4845-409F-9FED-DC08B7475CEA}" type="parTrans" cxnId="{495F513A-2B13-4077-914D-D9C287304EF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00D2B67-AA49-490F-9533-A424236410B5}" type="sibTrans" cxnId="{495F513A-2B13-4077-914D-D9C287304EF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6C446DD-18CC-42A0-B6C3-663E770F5F50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5.</a:t>
          </a:r>
          <a:r>
            <a:rPr lang="en-US" dirty="0">
              <a:latin typeface="Gill Sans Nova" panose="020B0602020104020203" pitchFamily="34" charset="0"/>
            </a:rPr>
            <a:t>Productivity </a:t>
          </a:r>
        </a:p>
      </dgm:t>
    </dgm:pt>
    <dgm:pt modelId="{DEFFDCAF-DF70-4DF7-8658-657D42D5D702}" type="parTrans" cxnId="{ABF84789-E74B-4C08-B7F5-D5D90A5BC05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E0CFD85-9B52-459F-83C3-CD486D8FA6AA}" type="sibTrans" cxnId="{ABF84789-E74B-4C08-B7F5-D5D90A5BC05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38D69AF-06FF-4C7C-BD82-DD326558E309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Each generation has its own methods and tools for achieving efficiency</a:t>
          </a:r>
        </a:p>
      </dgm:t>
    </dgm:pt>
    <dgm:pt modelId="{606E5EF7-665F-4C35-9B0E-A2177FBD4B7A}" type="parTrans" cxnId="{D911619B-2854-456E-8EDC-632DB9DB604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8193068-0C8F-41C8-B6BC-8F6E589A3072}" type="sibTrans" cxnId="{D911619B-2854-456E-8EDC-632DB9DB604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027B904-DFE4-43CD-BDEF-85240AAA5FC8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6. </a:t>
          </a:r>
          <a:r>
            <a:rPr lang="en-US" dirty="0">
              <a:latin typeface="Gill Sans Nova" panose="020B0602020104020203" pitchFamily="34" charset="0"/>
            </a:rPr>
            <a:t>Overall work environment:</a:t>
          </a:r>
        </a:p>
      </dgm:t>
    </dgm:pt>
    <dgm:pt modelId="{E574AA45-7C24-4E7F-BD0C-FAAD2FD86BC5}" type="parTrans" cxnId="{562AEA89-A444-44E7-AA36-4CA05B3F874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8DC65BE-F0DB-41A1-824E-075B11A5E6AA}" type="sibTrans" cxnId="{562AEA89-A444-44E7-AA36-4CA05B3F874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5AF5BA2-AD5C-4DB4-8FAE-D40ADB572A5E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The blend of generational traits impacts workplace culture and atmosphere</a:t>
          </a:r>
          <a:r>
            <a:rPr lang="en-US" dirty="0">
              <a:latin typeface="Century Gothic" panose="020B0502020202020204" pitchFamily="34" charset="0"/>
            </a:rPr>
            <a:t>.</a:t>
          </a:r>
        </a:p>
      </dgm:t>
    </dgm:pt>
    <dgm:pt modelId="{77979B7A-AAED-4FC3-A339-305D91CBCA06}" type="parTrans" cxnId="{3258FD3F-F958-4998-ACF3-644255F3171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4DC1D9B-3569-43BD-AB1C-9D24858CC9D3}" type="sibTrans" cxnId="{3258FD3F-F958-4998-ACF3-644255F3171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5EB20FF-0D06-47C7-A869-8B22AA24CD03}" type="pres">
      <dgm:prSet presAssocID="{A94A7836-16BE-44F6-8D46-1428F03847D4}" presName="root" presStyleCnt="0">
        <dgm:presLayoutVars>
          <dgm:dir/>
          <dgm:resizeHandles val="exact"/>
        </dgm:presLayoutVars>
      </dgm:prSet>
      <dgm:spPr/>
    </dgm:pt>
    <dgm:pt modelId="{B2239EB4-BBF0-4E15-AD21-1FE35225D99B}" type="pres">
      <dgm:prSet presAssocID="{908591FE-A2BA-40A1-B622-A4AEF0F8E66D}" presName="compNode" presStyleCnt="0"/>
      <dgm:spPr/>
    </dgm:pt>
    <dgm:pt modelId="{EA57A6AD-A091-4A89-BF4F-A85EBC365DAE}" type="pres">
      <dgm:prSet presAssocID="{908591FE-A2BA-40A1-B622-A4AEF0F8E66D}" presName="bgRect" presStyleLbl="bgShp" presStyleIdx="0" presStyleCnt="6" custLinFactNeighborX="-22526" custLinFactNeighborY="-235"/>
      <dgm:spPr/>
    </dgm:pt>
    <dgm:pt modelId="{4EE58D79-5EA6-4E77-A2F9-BBB0E76DA9C4}" type="pres">
      <dgm:prSet presAssocID="{908591FE-A2BA-40A1-B622-A4AEF0F8E66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6B75EEB-46BF-42D7-B54D-D661265C8D0A}" type="pres">
      <dgm:prSet presAssocID="{908591FE-A2BA-40A1-B622-A4AEF0F8E66D}" presName="spaceRect" presStyleCnt="0"/>
      <dgm:spPr/>
    </dgm:pt>
    <dgm:pt modelId="{753C4EB5-8A1D-45F0-95FE-3003CB9263C2}" type="pres">
      <dgm:prSet presAssocID="{908591FE-A2BA-40A1-B622-A4AEF0F8E66D}" presName="parTx" presStyleLbl="revTx" presStyleIdx="0" presStyleCnt="12">
        <dgm:presLayoutVars>
          <dgm:chMax val="0"/>
          <dgm:chPref val="0"/>
        </dgm:presLayoutVars>
      </dgm:prSet>
      <dgm:spPr/>
    </dgm:pt>
    <dgm:pt modelId="{C5F4E581-C00D-4338-B249-2427116C25C0}" type="pres">
      <dgm:prSet presAssocID="{908591FE-A2BA-40A1-B622-A4AEF0F8E66D}" presName="desTx" presStyleLbl="revTx" presStyleIdx="1" presStyleCnt="12">
        <dgm:presLayoutVars/>
      </dgm:prSet>
      <dgm:spPr/>
    </dgm:pt>
    <dgm:pt modelId="{D24A0D00-968C-4530-816E-6AA07D88E14A}" type="pres">
      <dgm:prSet presAssocID="{5B3E85C3-F23F-4EED-95E3-CAAB4C74C3A5}" presName="sibTrans" presStyleCnt="0"/>
      <dgm:spPr/>
    </dgm:pt>
    <dgm:pt modelId="{2218740F-6DD6-4C5F-A363-C11A20B3BACC}" type="pres">
      <dgm:prSet presAssocID="{DCB8B9F4-3F55-40B2-BADD-DDC693A88B51}" presName="compNode" presStyleCnt="0"/>
      <dgm:spPr/>
    </dgm:pt>
    <dgm:pt modelId="{BBE94897-7EC5-43D0-9C21-B744E02DD57C}" type="pres">
      <dgm:prSet presAssocID="{DCB8B9F4-3F55-40B2-BADD-DDC693A88B51}" presName="bgRect" presStyleLbl="bgShp" presStyleIdx="1" presStyleCnt="6"/>
      <dgm:spPr>
        <a:solidFill>
          <a:schemeClr val="tx1">
            <a:lumMod val="65000"/>
            <a:lumOff val="35000"/>
          </a:schemeClr>
        </a:solidFill>
      </dgm:spPr>
    </dgm:pt>
    <dgm:pt modelId="{EAFF5FF5-BD8F-413C-93E1-07633EA0E0CE}" type="pres">
      <dgm:prSet presAssocID="{DCB8B9F4-3F55-40B2-BADD-DDC693A88B5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7CD3A1E4-3B1C-42DE-B49E-DAA0A033CCC1}" type="pres">
      <dgm:prSet presAssocID="{DCB8B9F4-3F55-40B2-BADD-DDC693A88B51}" presName="spaceRect" presStyleCnt="0"/>
      <dgm:spPr/>
    </dgm:pt>
    <dgm:pt modelId="{4FE813BB-B50B-4B3E-9966-32F1086E16AA}" type="pres">
      <dgm:prSet presAssocID="{DCB8B9F4-3F55-40B2-BADD-DDC693A88B51}" presName="parTx" presStyleLbl="revTx" presStyleIdx="2" presStyleCnt="12">
        <dgm:presLayoutVars>
          <dgm:chMax val="0"/>
          <dgm:chPref val="0"/>
        </dgm:presLayoutVars>
      </dgm:prSet>
      <dgm:spPr/>
    </dgm:pt>
    <dgm:pt modelId="{30ACDF63-28F4-4B2A-A796-78448789ACDB}" type="pres">
      <dgm:prSet presAssocID="{DCB8B9F4-3F55-40B2-BADD-DDC693A88B51}" presName="desTx" presStyleLbl="revTx" presStyleIdx="3" presStyleCnt="12">
        <dgm:presLayoutVars/>
      </dgm:prSet>
      <dgm:spPr/>
    </dgm:pt>
    <dgm:pt modelId="{D14F0686-F00D-4276-B138-E02AC9A9077D}" type="pres">
      <dgm:prSet presAssocID="{43536CC3-4719-4063-BD60-737FD521B88B}" presName="sibTrans" presStyleCnt="0"/>
      <dgm:spPr/>
    </dgm:pt>
    <dgm:pt modelId="{FB0D0FFC-3E08-4DA4-9C0D-307C01DD609F}" type="pres">
      <dgm:prSet presAssocID="{2CFB13B4-9707-4856-82AE-C53DC8DCAC33}" presName="compNode" presStyleCnt="0"/>
      <dgm:spPr/>
    </dgm:pt>
    <dgm:pt modelId="{EC5911CB-9C30-4334-86CF-477DBDA9E35B}" type="pres">
      <dgm:prSet presAssocID="{2CFB13B4-9707-4856-82AE-C53DC8DCAC33}" presName="bgRect" presStyleLbl="bgShp" presStyleIdx="2" presStyleCnt="6"/>
      <dgm:spPr/>
    </dgm:pt>
    <dgm:pt modelId="{8611084E-D2F9-4E79-9DC6-F4B0DCFC0C91}" type="pres">
      <dgm:prSet presAssocID="{2CFB13B4-9707-4856-82AE-C53DC8DCAC3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20098D7C-87C2-435E-90A1-7BF1DDBF3384}" type="pres">
      <dgm:prSet presAssocID="{2CFB13B4-9707-4856-82AE-C53DC8DCAC33}" presName="spaceRect" presStyleCnt="0"/>
      <dgm:spPr/>
    </dgm:pt>
    <dgm:pt modelId="{3BBA75A3-4C4F-4CCF-994B-15354B794966}" type="pres">
      <dgm:prSet presAssocID="{2CFB13B4-9707-4856-82AE-C53DC8DCAC33}" presName="parTx" presStyleLbl="revTx" presStyleIdx="4" presStyleCnt="12">
        <dgm:presLayoutVars>
          <dgm:chMax val="0"/>
          <dgm:chPref val="0"/>
        </dgm:presLayoutVars>
      </dgm:prSet>
      <dgm:spPr/>
    </dgm:pt>
    <dgm:pt modelId="{09FA8279-0A1F-4B34-927F-8EBFDEBCE35B}" type="pres">
      <dgm:prSet presAssocID="{2CFB13B4-9707-4856-82AE-C53DC8DCAC33}" presName="desTx" presStyleLbl="revTx" presStyleIdx="5" presStyleCnt="12">
        <dgm:presLayoutVars/>
      </dgm:prSet>
      <dgm:spPr/>
    </dgm:pt>
    <dgm:pt modelId="{20F026C2-2AF8-48D5-8B2A-837F9B2CB8C2}" type="pres">
      <dgm:prSet presAssocID="{B466478E-0862-4EAD-AEC5-77E27D4D27C9}" presName="sibTrans" presStyleCnt="0"/>
      <dgm:spPr/>
    </dgm:pt>
    <dgm:pt modelId="{121335D8-9515-4369-9BA1-38C85ABB7270}" type="pres">
      <dgm:prSet presAssocID="{B94F97A0-3DA4-4A1D-AE42-453CC30EC874}" presName="compNode" presStyleCnt="0"/>
      <dgm:spPr/>
    </dgm:pt>
    <dgm:pt modelId="{D6F365DF-8F12-42E5-BB8B-CBF75853E64B}" type="pres">
      <dgm:prSet presAssocID="{B94F97A0-3DA4-4A1D-AE42-453CC30EC874}" presName="bgRect" presStyleLbl="bgShp" presStyleIdx="3" presStyleCnt="6" custLinFactNeighborX="402" custLinFactNeighborY="-1210"/>
      <dgm:spPr/>
    </dgm:pt>
    <dgm:pt modelId="{15B9BB9A-2D1C-4417-AD9D-CDD1709D2917}" type="pres">
      <dgm:prSet presAssocID="{B94F97A0-3DA4-4A1D-AE42-453CC30EC87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2585275-F377-4C7F-840D-02B046F6D8C9}" type="pres">
      <dgm:prSet presAssocID="{B94F97A0-3DA4-4A1D-AE42-453CC30EC874}" presName="spaceRect" presStyleCnt="0"/>
      <dgm:spPr/>
    </dgm:pt>
    <dgm:pt modelId="{59CBB09F-8F50-4D99-A837-68303C6F85DA}" type="pres">
      <dgm:prSet presAssocID="{B94F97A0-3DA4-4A1D-AE42-453CC30EC874}" presName="parTx" presStyleLbl="revTx" presStyleIdx="6" presStyleCnt="12">
        <dgm:presLayoutVars>
          <dgm:chMax val="0"/>
          <dgm:chPref val="0"/>
        </dgm:presLayoutVars>
      </dgm:prSet>
      <dgm:spPr/>
    </dgm:pt>
    <dgm:pt modelId="{B2F1B7B0-2CDB-4CB8-8B8A-2D561B4575C2}" type="pres">
      <dgm:prSet presAssocID="{B94F97A0-3DA4-4A1D-AE42-453CC30EC874}" presName="desTx" presStyleLbl="revTx" presStyleIdx="7" presStyleCnt="12">
        <dgm:presLayoutVars/>
      </dgm:prSet>
      <dgm:spPr/>
    </dgm:pt>
    <dgm:pt modelId="{058F1755-8DCC-4791-ACD4-74276521FF92}" type="pres">
      <dgm:prSet presAssocID="{64A2F5D3-F258-471B-B873-4685D6E4DE8E}" presName="sibTrans" presStyleCnt="0"/>
      <dgm:spPr/>
    </dgm:pt>
    <dgm:pt modelId="{BBC2F689-91E8-4078-AF69-10B93F51A1D9}" type="pres">
      <dgm:prSet presAssocID="{36C446DD-18CC-42A0-B6C3-663E770F5F50}" presName="compNode" presStyleCnt="0"/>
      <dgm:spPr/>
    </dgm:pt>
    <dgm:pt modelId="{FDDB7B03-3EE4-44D5-9922-B45D403F1D1C}" type="pres">
      <dgm:prSet presAssocID="{36C446DD-18CC-42A0-B6C3-663E770F5F50}" presName="bgRect" presStyleLbl="bgShp" presStyleIdx="4" presStyleCnt="6"/>
      <dgm:spPr/>
    </dgm:pt>
    <dgm:pt modelId="{DFA799AA-8DD1-48C9-B651-8DB6036A48C1}" type="pres">
      <dgm:prSet presAssocID="{36C446DD-18CC-42A0-B6C3-663E770F5F5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11E903B-02F3-4897-998A-3D64990806EE}" type="pres">
      <dgm:prSet presAssocID="{36C446DD-18CC-42A0-B6C3-663E770F5F50}" presName="spaceRect" presStyleCnt="0"/>
      <dgm:spPr/>
    </dgm:pt>
    <dgm:pt modelId="{13760287-0FE9-41EB-B7A6-633D0831FD1C}" type="pres">
      <dgm:prSet presAssocID="{36C446DD-18CC-42A0-B6C3-663E770F5F50}" presName="parTx" presStyleLbl="revTx" presStyleIdx="8" presStyleCnt="12">
        <dgm:presLayoutVars>
          <dgm:chMax val="0"/>
          <dgm:chPref val="0"/>
        </dgm:presLayoutVars>
      </dgm:prSet>
      <dgm:spPr/>
    </dgm:pt>
    <dgm:pt modelId="{74D3FF55-E73C-4457-9EA7-B9EAADACF035}" type="pres">
      <dgm:prSet presAssocID="{36C446DD-18CC-42A0-B6C3-663E770F5F50}" presName="desTx" presStyleLbl="revTx" presStyleIdx="9" presStyleCnt="12">
        <dgm:presLayoutVars/>
      </dgm:prSet>
      <dgm:spPr/>
    </dgm:pt>
    <dgm:pt modelId="{9D9A048A-0ABA-412B-82B7-4F4D840D916F}" type="pres">
      <dgm:prSet presAssocID="{3E0CFD85-9B52-459F-83C3-CD486D8FA6AA}" presName="sibTrans" presStyleCnt="0"/>
      <dgm:spPr/>
    </dgm:pt>
    <dgm:pt modelId="{F6D8B985-BF46-42D2-BE60-1605DD2526C6}" type="pres">
      <dgm:prSet presAssocID="{F027B904-DFE4-43CD-BDEF-85240AAA5FC8}" presName="compNode" presStyleCnt="0"/>
      <dgm:spPr/>
    </dgm:pt>
    <dgm:pt modelId="{24FAA747-74EE-4E7A-A54D-40F5B4F5BA2C}" type="pres">
      <dgm:prSet presAssocID="{F027B904-DFE4-43CD-BDEF-85240AAA5FC8}" presName="bgRect" presStyleLbl="bgShp" presStyleIdx="5" presStyleCnt="6"/>
      <dgm:spPr/>
    </dgm:pt>
    <dgm:pt modelId="{37CEC6DC-D1C8-43FE-BB83-F751E1DF60EA}" type="pres">
      <dgm:prSet presAssocID="{F027B904-DFE4-43CD-BDEF-85240AAA5FC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8C3F374-0A0A-417E-B928-9F7E49B7D1AC}" type="pres">
      <dgm:prSet presAssocID="{F027B904-DFE4-43CD-BDEF-85240AAA5FC8}" presName="spaceRect" presStyleCnt="0"/>
      <dgm:spPr/>
    </dgm:pt>
    <dgm:pt modelId="{153745D1-9580-4C20-BD4C-40FC8A4BDF25}" type="pres">
      <dgm:prSet presAssocID="{F027B904-DFE4-43CD-BDEF-85240AAA5FC8}" presName="parTx" presStyleLbl="revTx" presStyleIdx="10" presStyleCnt="12">
        <dgm:presLayoutVars>
          <dgm:chMax val="0"/>
          <dgm:chPref val="0"/>
        </dgm:presLayoutVars>
      </dgm:prSet>
      <dgm:spPr/>
    </dgm:pt>
    <dgm:pt modelId="{D4012E94-72EA-48B8-9F0C-B489A2B87209}" type="pres">
      <dgm:prSet presAssocID="{F027B904-DFE4-43CD-BDEF-85240AAA5FC8}" presName="desTx" presStyleLbl="revTx" presStyleIdx="11" presStyleCnt="12">
        <dgm:presLayoutVars/>
      </dgm:prSet>
      <dgm:spPr/>
    </dgm:pt>
  </dgm:ptLst>
  <dgm:cxnLst>
    <dgm:cxn modelId="{3DADAD14-AC99-463D-997D-3A9EEE0EB39C}" type="presOf" srcId="{0CAA556C-2FE0-40F4-B99C-E10E65E851B9}" destId="{B2F1B7B0-2CDB-4CB8-8B8A-2D561B4575C2}" srcOrd="0" destOrd="0" presId="urn:microsoft.com/office/officeart/2018/2/layout/IconVerticalSolidList"/>
    <dgm:cxn modelId="{2FF60935-208B-42C6-99BC-C9D8A18079D6}" type="presOf" srcId="{DCB8B9F4-3F55-40B2-BADD-DDC693A88B51}" destId="{4FE813BB-B50B-4B3E-9966-32F1086E16AA}" srcOrd="0" destOrd="0" presId="urn:microsoft.com/office/officeart/2018/2/layout/IconVerticalSolidList"/>
    <dgm:cxn modelId="{495F513A-2B13-4077-914D-D9C287304EF3}" srcId="{B94F97A0-3DA4-4A1D-AE42-453CC30EC874}" destId="{0CAA556C-2FE0-40F4-B99C-E10E65E851B9}" srcOrd="0" destOrd="0" parTransId="{5B7B4A07-4845-409F-9FED-DC08B7475CEA}" sibTransId="{C00D2B67-AA49-490F-9533-A424236410B5}"/>
    <dgm:cxn modelId="{5BC9F73C-53E9-4143-88AA-DA247446637C}" type="presOf" srcId="{22D28DA5-46E8-4F7C-885A-7E28B366D1C6}" destId="{C5F4E581-C00D-4338-B249-2427116C25C0}" srcOrd="0" destOrd="0" presId="urn:microsoft.com/office/officeart/2018/2/layout/IconVerticalSolidList"/>
    <dgm:cxn modelId="{3258FD3F-F958-4998-ACF3-644255F31710}" srcId="{F027B904-DFE4-43CD-BDEF-85240AAA5FC8}" destId="{55AF5BA2-AD5C-4DB4-8FAE-D40ADB572A5E}" srcOrd="0" destOrd="0" parTransId="{77979B7A-AAED-4FC3-A339-305D91CBCA06}" sibTransId="{34DC1D9B-3569-43BD-AB1C-9D24858CC9D3}"/>
    <dgm:cxn modelId="{24C6025E-6827-4DC9-B9D8-1966F511E1C3}" type="presOf" srcId="{36C446DD-18CC-42A0-B6C3-663E770F5F50}" destId="{13760287-0FE9-41EB-B7A6-633D0831FD1C}" srcOrd="0" destOrd="0" presId="urn:microsoft.com/office/officeart/2018/2/layout/IconVerticalSolidList"/>
    <dgm:cxn modelId="{4C11D844-E13C-4191-996A-A7CF9CE0444C}" type="presOf" srcId="{A94A7836-16BE-44F6-8D46-1428F03847D4}" destId="{35EB20FF-0D06-47C7-A869-8B22AA24CD03}" srcOrd="0" destOrd="0" presId="urn:microsoft.com/office/officeart/2018/2/layout/IconVerticalSolidList"/>
    <dgm:cxn modelId="{503E1383-719C-40B1-A114-70255FE66800}" srcId="{2CFB13B4-9707-4856-82AE-C53DC8DCAC33}" destId="{3B72EDEF-6BFB-42B3-B217-CBCD9993C5A0}" srcOrd="0" destOrd="0" parTransId="{A72F10E1-0BD7-495A-9372-D1B10219A930}" sibTransId="{E79834C9-2566-4C21-8181-5FE2AEF17045}"/>
    <dgm:cxn modelId="{ED35FC85-4B7B-4EA6-8314-CFC7DC0CA435}" type="presOf" srcId="{F027B904-DFE4-43CD-BDEF-85240AAA5FC8}" destId="{153745D1-9580-4C20-BD4C-40FC8A4BDF25}" srcOrd="0" destOrd="0" presId="urn:microsoft.com/office/officeart/2018/2/layout/IconVerticalSolidList"/>
    <dgm:cxn modelId="{ABF84789-E74B-4C08-B7F5-D5D90A5BC059}" srcId="{A94A7836-16BE-44F6-8D46-1428F03847D4}" destId="{36C446DD-18CC-42A0-B6C3-663E770F5F50}" srcOrd="4" destOrd="0" parTransId="{DEFFDCAF-DF70-4DF7-8658-657D42D5D702}" sibTransId="{3E0CFD85-9B52-459F-83C3-CD486D8FA6AA}"/>
    <dgm:cxn modelId="{562AEA89-A444-44E7-AA36-4CA05B3F8746}" srcId="{A94A7836-16BE-44F6-8D46-1428F03847D4}" destId="{F027B904-DFE4-43CD-BDEF-85240AAA5FC8}" srcOrd="5" destOrd="0" parTransId="{E574AA45-7C24-4E7F-BD0C-FAAD2FD86BC5}" sibTransId="{88DC65BE-F0DB-41A1-824E-075B11A5E6AA}"/>
    <dgm:cxn modelId="{BAEDE893-EC52-408C-827B-0E9213B2130B}" srcId="{A94A7836-16BE-44F6-8D46-1428F03847D4}" destId="{2CFB13B4-9707-4856-82AE-C53DC8DCAC33}" srcOrd="2" destOrd="0" parTransId="{FA7B1558-7E96-431D-8F72-ACE19EB1DD7D}" sibTransId="{B466478E-0862-4EAD-AEC5-77E27D4D27C9}"/>
    <dgm:cxn modelId="{7B8C0F94-9125-4E6C-9342-1F0967B5DCFF}" type="presOf" srcId="{3B72EDEF-6BFB-42B3-B217-CBCD9993C5A0}" destId="{09FA8279-0A1F-4B34-927F-8EBFDEBCE35B}" srcOrd="0" destOrd="0" presId="urn:microsoft.com/office/officeart/2018/2/layout/IconVerticalSolidList"/>
    <dgm:cxn modelId="{F32E4A99-E5F0-461F-93B2-4F1C2571DD22}" srcId="{A94A7836-16BE-44F6-8D46-1428F03847D4}" destId="{B94F97A0-3DA4-4A1D-AE42-453CC30EC874}" srcOrd="3" destOrd="0" parTransId="{E04C176F-85AA-4AD9-9FC8-A02E2C77CFAC}" sibTransId="{64A2F5D3-F258-471B-B873-4685D6E4DE8E}"/>
    <dgm:cxn modelId="{D911619B-2854-456E-8EDC-632DB9DB604D}" srcId="{36C446DD-18CC-42A0-B6C3-663E770F5F50}" destId="{938D69AF-06FF-4C7C-BD82-DD326558E309}" srcOrd="0" destOrd="0" parTransId="{606E5EF7-665F-4C35-9B0E-A2177FBD4B7A}" sibTransId="{F8193068-0C8F-41C8-B6BC-8F6E589A3072}"/>
    <dgm:cxn modelId="{EED2DA9C-8C1D-472A-940E-0C9BD626A880}" srcId="{908591FE-A2BA-40A1-B622-A4AEF0F8E66D}" destId="{22D28DA5-46E8-4F7C-885A-7E28B366D1C6}" srcOrd="0" destOrd="0" parTransId="{637FB816-5906-43A7-BC1D-DA6BBE3898AA}" sibTransId="{FE02BD2F-116F-45EF-9E11-BBAB6184FB96}"/>
    <dgm:cxn modelId="{380BB4C4-70B5-4C5A-85FA-961311A8AA3A}" srcId="{DCB8B9F4-3F55-40B2-BADD-DDC693A88B51}" destId="{99D10259-279D-42BD-AF68-737660C63767}" srcOrd="0" destOrd="0" parTransId="{0546B6E5-4BA3-4A7C-9014-FBE4901DF086}" sibTransId="{F7AB5A50-B06F-4974-9A02-5C74335B69C7}"/>
    <dgm:cxn modelId="{9C103AD2-A1FC-4CCC-A7B2-A1254899B356}" type="presOf" srcId="{2CFB13B4-9707-4856-82AE-C53DC8DCAC33}" destId="{3BBA75A3-4C4F-4CCF-994B-15354B794966}" srcOrd="0" destOrd="0" presId="urn:microsoft.com/office/officeart/2018/2/layout/IconVerticalSolidList"/>
    <dgm:cxn modelId="{43B688D4-4250-46B1-B47F-37AF15D00255}" srcId="{A94A7836-16BE-44F6-8D46-1428F03847D4}" destId="{DCB8B9F4-3F55-40B2-BADD-DDC693A88B51}" srcOrd="1" destOrd="0" parTransId="{1B0BEA0B-E5D7-4626-BFDE-1AB09B4E17EA}" sibTransId="{43536CC3-4719-4063-BD60-737FD521B88B}"/>
    <dgm:cxn modelId="{841AD0DF-40F0-4DEF-A80F-52BA09EE453D}" type="presOf" srcId="{99D10259-279D-42BD-AF68-737660C63767}" destId="{30ACDF63-28F4-4B2A-A796-78448789ACDB}" srcOrd="0" destOrd="0" presId="urn:microsoft.com/office/officeart/2018/2/layout/IconVerticalSolidList"/>
    <dgm:cxn modelId="{DAD41AE5-E936-44E3-809E-11C74BB8BB2D}" type="presOf" srcId="{B94F97A0-3DA4-4A1D-AE42-453CC30EC874}" destId="{59CBB09F-8F50-4D99-A837-68303C6F85DA}" srcOrd="0" destOrd="0" presId="urn:microsoft.com/office/officeart/2018/2/layout/IconVerticalSolidList"/>
    <dgm:cxn modelId="{C49824EF-BF7B-4AF9-B9DF-CDCCD93E1AFB}" type="presOf" srcId="{938D69AF-06FF-4C7C-BD82-DD326558E309}" destId="{74D3FF55-E73C-4457-9EA7-B9EAADACF035}" srcOrd="0" destOrd="0" presId="urn:microsoft.com/office/officeart/2018/2/layout/IconVerticalSolidList"/>
    <dgm:cxn modelId="{B6B789F6-AC2F-49FF-9F7C-D49CDD53CF34}" srcId="{A94A7836-16BE-44F6-8D46-1428F03847D4}" destId="{908591FE-A2BA-40A1-B622-A4AEF0F8E66D}" srcOrd="0" destOrd="0" parTransId="{56DEB48E-93D2-448F-8B14-C989B9060670}" sibTransId="{5B3E85C3-F23F-4EED-95E3-CAAB4C74C3A5}"/>
    <dgm:cxn modelId="{047831F8-F60B-4351-967B-87EF925247F7}" type="presOf" srcId="{55AF5BA2-AD5C-4DB4-8FAE-D40ADB572A5E}" destId="{D4012E94-72EA-48B8-9F0C-B489A2B87209}" srcOrd="0" destOrd="0" presId="urn:microsoft.com/office/officeart/2018/2/layout/IconVerticalSolidList"/>
    <dgm:cxn modelId="{4034F4F9-4656-4B3F-891C-495CD0BD3B56}" type="presOf" srcId="{908591FE-A2BA-40A1-B622-A4AEF0F8E66D}" destId="{753C4EB5-8A1D-45F0-95FE-3003CB9263C2}" srcOrd="0" destOrd="0" presId="urn:microsoft.com/office/officeart/2018/2/layout/IconVerticalSolidList"/>
    <dgm:cxn modelId="{D98F2B79-7195-4F21-9D53-5DA7FE65D022}" type="presParOf" srcId="{35EB20FF-0D06-47C7-A869-8B22AA24CD03}" destId="{B2239EB4-BBF0-4E15-AD21-1FE35225D99B}" srcOrd="0" destOrd="0" presId="urn:microsoft.com/office/officeart/2018/2/layout/IconVerticalSolidList"/>
    <dgm:cxn modelId="{364ACB21-4F14-4A50-B5B1-1F090AD0D5FC}" type="presParOf" srcId="{B2239EB4-BBF0-4E15-AD21-1FE35225D99B}" destId="{EA57A6AD-A091-4A89-BF4F-A85EBC365DAE}" srcOrd="0" destOrd="0" presId="urn:microsoft.com/office/officeart/2018/2/layout/IconVerticalSolidList"/>
    <dgm:cxn modelId="{A8A8A1CF-97A3-4A5F-A671-6EA1DE1529C7}" type="presParOf" srcId="{B2239EB4-BBF0-4E15-AD21-1FE35225D99B}" destId="{4EE58D79-5EA6-4E77-A2F9-BBB0E76DA9C4}" srcOrd="1" destOrd="0" presId="urn:microsoft.com/office/officeart/2018/2/layout/IconVerticalSolidList"/>
    <dgm:cxn modelId="{CB5219A9-981F-4B8E-A331-941D6401DF85}" type="presParOf" srcId="{B2239EB4-BBF0-4E15-AD21-1FE35225D99B}" destId="{06B75EEB-46BF-42D7-B54D-D661265C8D0A}" srcOrd="2" destOrd="0" presId="urn:microsoft.com/office/officeart/2018/2/layout/IconVerticalSolidList"/>
    <dgm:cxn modelId="{D142F8FA-C07E-4882-862B-FB2FD4BEEF09}" type="presParOf" srcId="{B2239EB4-BBF0-4E15-AD21-1FE35225D99B}" destId="{753C4EB5-8A1D-45F0-95FE-3003CB9263C2}" srcOrd="3" destOrd="0" presId="urn:microsoft.com/office/officeart/2018/2/layout/IconVerticalSolidList"/>
    <dgm:cxn modelId="{C5FD537F-5887-4F3B-AC66-72D78D4A813F}" type="presParOf" srcId="{B2239EB4-BBF0-4E15-AD21-1FE35225D99B}" destId="{C5F4E581-C00D-4338-B249-2427116C25C0}" srcOrd="4" destOrd="0" presId="urn:microsoft.com/office/officeart/2018/2/layout/IconVerticalSolidList"/>
    <dgm:cxn modelId="{423AF554-5F35-40D1-8F0A-04603155A614}" type="presParOf" srcId="{35EB20FF-0D06-47C7-A869-8B22AA24CD03}" destId="{D24A0D00-968C-4530-816E-6AA07D88E14A}" srcOrd="1" destOrd="0" presId="urn:microsoft.com/office/officeart/2018/2/layout/IconVerticalSolidList"/>
    <dgm:cxn modelId="{3E6A4864-0D71-401E-81D5-28391264B7C9}" type="presParOf" srcId="{35EB20FF-0D06-47C7-A869-8B22AA24CD03}" destId="{2218740F-6DD6-4C5F-A363-C11A20B3BACC}" srcOrd="2" destOrd="0" presId="urn:microsoft.com/office/officeart/2018/2/layout/IconVerticalSolidList"/>
    <dgm:cxn modelId="{9632CAEF-E4C7-44C5-970E-09BCA91391A7}" type="presParOf" srcId="{2218740F-6DD6-4C5F-A363-C11A20B3BACC}" destId="{BBE94897-7EC5-43D0-9C21-B744E02DD57C}" srcOrd="0" destOrd="0" presId="urn:microsoft.com/office/officeart/2018/2/layout/IconVerticalSolidList"/>
    <dgm:cxn modelId="{C0FBE8E2-FABE-4E34-9448-36242AD71090}" type="presParOf" srcId="{2218740F-6DD6-4C5F-A363-C11A20B3BACC}" destId="{EAFF5FF5-BD8F-413C-93E1-07633EA0E0CE}" srcOrd="1" destOrd="0" presId="urn:microsoft.com/office/officeart/2018/2/layout/IconVerticalSolidList"/>
    <dgm:cxn modelId="{5BAD2DC0-FF88-4A58-B487-44F463F41CE1}" type="presParOf" srcId="{2218740F-6DD6-4C5F-A363-C11A20B3BACC}" destId="{7CD3A1E4-3B1C-42DE-B49E-DAA0A033CCC1}" srcOrd="2" destOrd="0" presId="urn:microsoft.com/office/officeart/2018/2/layout/IconVerticalSolidList"/>
    <dgm:cxn modelId="{EB11106B-4B1A-47E0-8C79-D433A817277C}" type="presParOf" srcId="{2218740F-6DD6-4C5F-A363-C11A20B3BACC}" destId="{4FE813BB-B50B-4B3E-9966-32F1086E16AA}" srcOrd="3" destOrd="0" presId="urn:microsoft.com/office/officeart/2018/2/layout/IconVerticalSolidList"/>
    <dgm:cxn modelId="{1EC56E3C-CDEE-4873-A0F0-36AD424B7A8D}" type="presParOf" srcId="{2218740F-6DD6-4C5F-A363-C11A20B3BACC}" destId="{30ACDF63-28F4-4B2A-A796-78448789ACDB}" srcOrd="4" destOrd="0" presId="urn:microsoft.com/office/officeart/2018/2/layout/IconVerticalSolidList"/>
    <dgm:cxn modelId="{42DCA99E-7B45-4AD2-B568-E24DD726E36D}" type="presParOf" srcId="{35EB20FF-0D06-47C7-A869-8B22AA24CD03}" destId="{D14F0686-F00D-4276-B138-E02AC9A9077D}" srcOrd="3" destOrd="0" presId="urn:microsoft.com/office/officeart/2018/2/layout/IconVerticalSolidList"/>
    <dgm:cxn modelId="{5AA4EBFD-07FA-4B19-8AC3-0CCA18684796}" type="presParOf" srcId="{35EB20FF-0D06-47C7-A869-8B22AA24CD03}" destId="{FB0D0FFC-3E08-4DA4-9C0D-307C01DD609F}" srcOrd="4" destOrd="0" presId="urn:microsoft.com/office/officeart/2018/2/layout/IconVerticalSolidList"/>
    <dgm:cxn modelId="{7F590655-2AE1-4B0D-91F7-856AEE5C9D40}" type="presParOf" srcId="{FB0D0FFC-3E08-4DA4-9C0D-307C01DD609F}" destId="{EC5911CB-9C30-4334-86CF-477DBDA9E35B}" srcOrd="0" destOrd="0" presId="urn:microsoft.com/office/officeart/2018/2/layout/IconVerticalSolidList"/>
    <dgm:cxn modelId="{80D8DA0F-DF24-4554-8B4F-0E7A1187A7DC}" type="presParOf" srcId="{FB0D0FFC-3E08-4DA4-9C0D-307C01DD609F}" destId="{8611084E-D2F9-4E79-9DC6-F4B0DCFC0C91}" srcOrd="1" destOrd="0" presId="urn:microsoft.com/office/officeart/2018/2/layout/IconVerticalSolidList"/>
    <dgm:cxn modelId="{FBA48528-E0BC-4788-A284-0B4A0C9D65F6}" type="presParOf" srcId="{FB0D0FFC-3E08-4DA4-9C0D-307C01DD609F}" destId="{20098D7C-87C2-435E-90A1-7BF1DDBF3384}" srcOrd="2" destOrd="0" presId="urn:microsoft.com/office/officeart/2018/2/layout/IconVerticalSolidList"/>
    <dgm:cxn modelId="{264B10AB-4E15-4E75-A2A9-69BFCE723EC9}" type="presParOf" srcId="{FB0D0FFC-3E08-4DA4-9C0D-307C01DD609F}" destId="{3BBA75A3-4C4F-4CCF-994B-15354B794966}" srcOrd="3" destOrd="0" presId="urn:microsoft.com/office/officeart/2018/2/layout/IconVerticalSolidList"/>
    <dgm:cxn modelId="{2ED09D4B-04F4-47BB-AADA-96F918881DD8}" type="presParOf" srcId="{FB0D0FFC-3E08-4DA4-9C0D-307C01DD609F}" destId="{09FA8279-0A1F-4B34-927F-8EBFDEBCE35B}" srcOrd="4" destOrd="0" presId="urn:microsoft.com/office/officeart/2018/2/layout/IconVerticalSolidList"/>
    <dgm:cxn modelId="{1D709891-11F3-441B-AEAF-87CCF00B7718}" type="presParOf" srcId="{35EB20FF-0D06-47C7-A869-8B22AA24CD03}" destId="{20F026C2-2AF8-48D5-8B2A-837F9B2CB8C2}" srcOrd="5" destOrd="0" presId="urn:microsoft.com/office/officeart/2018/2/layout/IconVerticalSolidList"/>
    <dgm:cxn modelId="{D1BCF87B-4215-43EE-A114-1E9D6D2ECD9F}" type="presParOf" srcId="{35EB20FF-0D06-47C7-A869-8B22AA24CD03}" destId="{121335D8-9515-4369-9BA1-38C85ABB7270}" srcOrd="6" destOrd="0" presId="urn:microsoft.com/office/officeart/2018/2/layout/IconVerticalSolidList"/>
    <dgm:cxn modelId="{760F1202-F0A0-4CD6-A579-C86FA4F1EF1C}" type="presParOf" srcId="{121335D8-9515-4369-9BA1-38C85ABB7270}" destId="{D6F365DF-8F12-42E5-BB8B-CBF75853E64B}" srcOrd="0" destOrd="0" presId="urn:microsoft.com/office/officeart/2018/2/layout/IconVerticalSolidList"/>
    <dgm:cxn modelId="{8830DA5F-8D93-4121-9006-3178F230A641}" type="presParOf" srcId="{121335D8-9515-4369-9BA1-38C85ABB7270}" destId="{15B9BB9A-2D1C-4417-AD9D-CDD1709D2917}" srcOrd="1" destOrd="0" presId="urn:microsoft.com/office/officeart/2018/2/layout/IconVerticalSolidList"/>
    <dgm:cxn modelId="{1FEAFB54-5E8C-4FF2-9699-BAF045172EC9}" type="presParOf" srcId="{121335D8-9515-4369-9BA1-38C85ABB7270}" destId="{42585275-F377-4C7F-840D-02B046F6D8C9}" srcOrd="2" destOrd="0" presId="urn:microsoft.com/office/officeart/2018/2/layout/IconVerticalSolidList"/>
    <dgm:cxn modelId="{583642A8-455D-47B3-ABB2-53B17B6201E1}" type="presParOf" srcId="{121335D8-9515-4369-9BA1-38C85ABB7270}" destId="{59CBB09F-8F50-4D99-A837-68303C6F85DA}" srcOrd="3" destOrd="0" presId="urn:microsoft.com/office/officeart/2018/2/layout/IconVerticalSolidList"/>
    <dgm:cxn modelId="{FC234B30-E991-490D-9D57-5A3334E3248E}" type="presParOf" srcId="{121335D8-9515-4369-9BA1-38C85ABB7270}" destId="{B2F1B7B0-2CDB-4CB8-8B8A-2D561B4575C2}" srcOrd="4" destOrd="0" presId="urn:microsoft.com/office/officeart/2018/2/layout/IconVerticalSolidList"/>
    <dgm:cxn modelId="{73F07F18-785C-4120-8C2C-067083252D93}" type="presParOf" srcId="{35EB20FF-0D06-47C7-A869-8B22AA24CD03}" destId="{058F1755-8DCC-4791-ACD4-74276521FF92}" srcOrd="7" destOrd="0" presId="urn:microsoft.com/office/officeart/2018/2/layout/IconVerticalSolidList"/>
    <dgm:cxn modelId="{D4A816C3-0637-4F0C-AF9D-AF36BC40ECC6}" type="presParOf" srcId="{35EB20FF-0D06-47C7-A869-8B22AA24CD03}" destId="{BBC2F689-91E8-4078-AF69-10B93F51A1D9}" srcOrd="8" destOrd="0" presId="urn:microsoft.com/office/officeart/2018/2/layout/IconVerticalSolidList"/>
    <dgm:cxn modelId="{E919682D-4F79-4630-8349-D7A68866E9DF}" type="presParOf" srcId="{BBC2F689-91E8-4078-AF69-10B93F51A1D9}" destId="{FDDB7B03-3EE4-44D5-9922-B45D403F1D1C}" srcOrd="0" destOrd="0" presId="urn:microsoft.com/office/officeart/2018/2/layout/IconVerticalSolidList"/>
    <dgm:cxn modelId="{D02A22CE-AE37-4530-A33B-F72C9F691429}" type="presParOf" srcId="{BBC2F689-91E8-4078-AF69-10B93F51A1D9}" destId="{DFA799AA-8DD1-48C9-B651-8DB6036A48C1}" srcOrd="1" destOrd="0" presId="urn:microsoft.com/office/officeart/2018/2/layout/IconVerticalSolidList"/>
    <dgm:cxn modelId="{58FC97F2-DE6A-4628-A65D-13314D6A5A43}" type="presParOf" srcId="{BBC2F689-91E8-4078-AF69-10B93F51A1D9}" destId="{711E903B-02F3-4897-998A-3D64990806EE}" srcOrd="2" destOrd="0" presId="urn:microsoft.com/office/officeart/2018/2/layout/IconVerticalSolidList"/>
    <dgm:cxn modelId="{6C252844-145A-4D9E-9948-31A414B5DC2B}" type="presParOf" srcId="{BBC2F689-91E8-4078-AF69-10B93F51A1D9}" destId="{13760287-0FE9-41EB-B7A6-633D0831FD1C}" srcOrd="3" destOrd="0" presId="urn:microsoft.com/office/officeart/2018/2/layout/IconVerticalSolidList"/>
    <dgm:cxn modelId="{5C9E17F5-A1D4-4C54-8AE5-2F76CCF7BEF9}" type="presParOf" srcId="{BBC2F689-91E8-4078-AF69-10B93F51A1D9}" destId="{74D3FF55-E73C-4457-9EA7-B9EAADACF035}" srcOrd="4" destOrd="0" presId="urn:microsoft.com/office/officeart/2018/2/layout/IconVerticalSolidList"/>
    <dgm:cxn modelId="{6C6EE521-F9EF-47BC-A5CD-1D2388B03742}" type="presParOf" srcId="{35EB20FF-0D06-47C7-A869-8B22AA24CD03}" destId="{9D9A048A-0ABA-412B-82B7-4F4D840D916F}" srcOrd="9" destOrd="0" presId="urn:microsoft.com/office/officeart/2018/2/layout/IconVerticalSolidList"/>
    <dgm:cxn modelId="{CA1FC8C7-E700-4B5A-A629-559E9967CB35}" type="presParOf" srcId="{35EB20FF-0D06-47C7-A869-8B22AA24CD03}" destId="{F6D8B985-BF46-42D2-BE60-1605DD2526C6}" srcOrd="10" destOrd="0" presId="urn:microsoft.com/office/officeart/2018/2/layout/IconVerticalSolidList"/>
    <dgm:cxn modelId="{80168400-27E7-4F2A-87A7-CB69B6E9E8AE}" type="presParOf" srcId="{F6D8B985-BF46-42D2-BE60-1605DD2526C6}" destId="{24FAA747-74EE-4E7A-A54D-40F5B4F5BA2C}" srcOrd="0" destOrd="0" presId="urn:microsoft.com/office/officeart/2018/2/layout/IconVerticalSolidList"/>
    <dgm:cxn modelId="{4640C22B-57D0-4766-A2C6-9618763D8EDD}" type="presParOf" srcId="{F6D8B985-BF46-42D2-BE60-1605DD2526C6}" destId="{37CEC6DC-D1C8-43FE-BB83-F751E1DF60EA}" srcOrd="1" destOrd="0" presId="urn:microsoft.com/office/officeart/2018/2/layout/IconVerticalSolidList"/>
    <dgm:cxn modelId="{306FACC6-8266-4004-9F4A-69C599CBF54B}" type="presParOf" srcId="{F6D8B985-BF46-42D2-BE60-1605DD2526C6}" destId="{18C3F374-0A0A-417E-B928-9F7E49B7D1AC}" srcOrd="2" destOrd="0" presId="urn:microsoft.com/office/officeart/2018/2/layout/IconVerticalSolidList"/>
    <dgm:cxn modelId="{53CD38E2-9866-40BB-9EF5-9283F1F27369}" type="presParOf" srcId="{F6D8B985-BF46-42D2-BE60-1605DD2526C6}" destId="{153745D1-9580-4C20-BD4C-40FC8A4BDF25}" srcOrd="3" destOrd="0" presId="urn:microsoft.com/office/officeart/2018/2/layout/IconVerticalSolidList"/>
    <dgm:cxn modelId="{EE566427-1906-4AC9-926D-9E03388686EA}" type="presParOf" srcId="{F6D8B985-BF46-42D2-BE60-1605DD2526C6}" destId="{D4012E94-72EA-48B8-9F0C-B489A2B8720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8DD55-06DE-4E11-A050-ECF1531F9771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4F6AB-835F-455E-A428-6D0D90710232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902F5-7705-4351-A72D-0831066CD11C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Nova" panose="020B0602020104020203" pitchFamily="34" charset="0"/>
            </a:rPr>
            <a:t>Recognizing the impact of Generational Difference in the workplace</a:t>
          </a:r>
        </a:p>
      </dsp:txBody>
      <dsp:txXfrm>
        <a:off x="1834517" y="470390"/>
        <a:ext cx="3148942" cy="1335915"/>
      </dsp:txXfrm>
    </dsp:sp>
    <dsp:sp modelId="{133C71D0-C9E1-4184-8497-80B3D83C0983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E9C62-B836-4B40-87CC-3E760C028EC7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22D97-C93E-47FC-9739-6199A847E433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Nova" panose="020B0602020104020203" pitchFamily="34" charset="0"/>
            </a:rPr>
            <a:t>Overview of the different generations in the workplace?</a:t>
          </a:r>
        </a:p>
      </dsp:txBody>
      <dsp:txXfrm>
        <a:off x="7154322" y="470390"/>
        <a:ext cx="3148942" cy="1335915"/>
      </dsp:txXfrm>
    </dsp:sp>
    <dsp:sp modelId="{D1CDFD9E-976C-4A17-9A80-795ACCA73C04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D799C-673F-4665-AC92-D78F3F0B4616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B9AA2-FE15-47E0-A220-9D554BCD7A2C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Nova" panose="020B0602020104020203" pitchFamily="34" charset="0"/>
            </a:rPr>
            <a:t>Fun and practical management strategies?</a:t>
          </a:r>
        </a:p>
      </dsp:txBody>
      <dsp:txXfrm>
        <a:off x="1834517" y="2546238"/>
        <a:ext cx="3148942" cy="1335915"/>
      </dsp:txXfrm>
    </dsp:sp>
    <dsp:sp modelId="{93A614FC-1D83-4FE2-902D-DED4709DE296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88DDA-18C6-432D-95F5-7F74FDFCA7AE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78514-ACE5-4DB3-9BF9-DC87113E8945}">
      <dsp:nvSpPr>
        <dsp:cNvPr id="0" name=""/>
        <dsp:cNvSpPr/>
      </dsp:nvSpPr>
      <dsp:spPr>
        <a:xfrm>
          <a:off x="7154322" y="2680831"/>
          <a:ext cx="3148942" cy="106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Nova" panose="020B0602020104020203" pitchFamily="34" charset="0"/>
            </a:rPr>
            <a:t>Creating an inclusive and dynamic work environment</a:t>
          </a:r>
        </a:p>
      </dsp:txBody>
      <dsp:txXfrm>
        <a:off x="7154322" y="2680831"/>
        <a:ext cx="3148942" cy="1066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7A6AD-A091-4A89-BF4F-A85EBC365DAE}">
      <dsp:nvSpPr>
        <dsp:cNvPr id="0" name=""/>
        <dsp:cNvSpPr/>
      </dsp:nvSpPr>
      <dsp:spPr>
        <a:xfrm>
          <a:off x="0" y="0"/>
          <a:ext cx="6900862" cy="763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58D79-5EA6-4E77-A2F9-BBB0E76DA9C4}">
      <dsp:nvSpPr>
        <dsp:cNvPr id="0" name=""/>
        <dsp:cNvSpPr/>
      </dsp:nvSpPr>
      <dsp:spPr>
        <a:xfrm>
          <a:off x="230819" y="173474"/>
          <a:ext cx="419671" cy="41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C4EB5-8A1D-45F0-95FE-3003CB9263C2}">
      <dsp:nvSpPr>
        <dsp:cNvPr id="0" name=""/>
        <dsp:cNvSpPr/>
      </dsp:nvSpPr>
      <dsp:spPr>
        <a:xfrm>
          <a:off x="881309" y="1790"/>
          <a:ext cx="3105387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 pitchFamily="34" charset="0"/>
            </a:rPr>
            <a:t>1</a:t>
          </a:r>
          <a:r>
            <a:rPr lang="en-US" sz="1900" kern="1200" dirty="0">
              <a:latin typeface="Gill Sans Nova" panose="020B0602020104020203" pitchFamily="34" charset="0"/>
            </a:rPr>
            <a:t>. Influences attitudes</a:t>
          </a:r>
          <a:r>
            <a:rPr lang="en-US" sz="1900" kern="1200" dirty="0">
              <a:latin typeface="Century Gothic" panose="020B0502020202020204" pitchFamily="34" charset="0"/>
            </a:rPr>
            <a:t>:</a:t>
          </a:r>
        </a:p>
      </dsp:txBody>
      <dsp:txXfrm>
        <a:off x="881309" y="1790"/>
        <a:ext cx="3105387" cy="763038"/>
      </dsp:txXfrm>
    </dsp:sp>
    <dsp:sp modelId="{C5F4E581-C00D-4338-B249-2427116C25C0}">
      <dsp:nvSpPr>
        <dsp:cNvPr id="0" name=""/>
        <dsp:cNvSpPr/>
      </dsp:nvSpPr>
      <dsp:spPr>
        <a:xfrm>
          <a:off x="3986697" y="1790"/>
          <a:ext cx="2914164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Nova" panose="020B0602020104020203" pitchFamily="34" charset="0"/>
            </a:rPr>
            <a:t>Generational experiences shape perspectives and approaches to work.</a:t>
          </a:r>
        </a:p>
      </dsp:txBody>
      <dsp:txXfrm>
        <a:off x="3986697" y="1790"/>
        <a:ext cx="2914164" cy="763038"/>
      </dsp:txXfrm>
    </dsp:sp>
    <dsp:sp modelId="{BBE94897-7EC5-43D0-9C21-B744E02DD57C}">
      <dsp:nvSpPr>
        <dsp:cNvPr id="0" name=""/>
        <dsp:cNvSpPr/>
      </dsp:nvSpPr>
      <dsp:spPr>
        <a:xfrm>
          <a:off x="0" y="955589"/>
          <a:ext cx="6900862" cy="76303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F5FF5-BD8F-413C-93E1-07633EA0E0CE}">
      <dsp:nvSpPr>
        <dsp:cNvPr id="0" name=""/>
        <dsp:cNvSpPr/>
      </dsp:nvSpPr>
      <dsp:spPr>
        <a:xfrm>
          <a:off x="230819" y="1127272"/>
          <a:ext cx="419671" cy="41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13BB-B50B-4B3E-9966-32F1086E16AA}">
      <dsp:nvSpPr>
        <dsp:cNvPr id="0" name=""/>
        <dsp:cNvSpPr/>
      </dsp:nvSpPr>
      <dsp:spPr>
        <a:xfrm>
          <a:off x="881309" y="955589"/>
          <a:ext cx="3105387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 pitchFamily="34" charset="0"/>
            </a:rPr>
            <a:t>2.</a:t>
          </a:r>
          <a:r>
            <a:rPr lang="en-US" sz="1900" kern="1200" dirty="0">
              <a:latin typeface="Gill Sans Nova" panose="020B0602020104020203" pitchFamily="34" charset="0"/>
            </a:rPr>
            <a:t>Behaviors:</a:t>
          </a:r>
        </a:p>
      </dsp:txBody>
      <dsp:txXfrm>
        <a:off x="881309" y="955589"/>
        <a:ext cx="3105387" cy="763038"/>
      </dsp:txXfrm>
    </dsp:sp>
    <dsp:sp modelId="{30ACDF63-28F4-4B2A-A796-78448789ACDB}">
      <dsp:nvSpPr>
        <dsp:cNvPr id="0" name=""/>
        <dsp:cNvSpPr/>
      </dsp:nvSpPr>
      <dsp:spPr>
        <a:xfrm>
          <a:off x="3986697" y="955589"/>
          <a:ext cx="2914164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Nova" panose="020B0602020104020203" pitchFamily="34" charset="0"/>
            </a:rPr>
            <a:t>Different generations exhibit unique work habits and professional conduct.</a:t>
          </a:r>
        </a:p>
      </dsp:txBody>
      <dsp:txXfrm>
        <a:off x="3986697" y="955589"/>
        <a:ext cx="2914164" cy="763038"/>
      </dsp:txXfrm>
    </dsp:sp>
    <dsp:sp modelId="{EC5911CB-9C30-4334-86CF-477DBDA9E35B}">
      <dsp:nvSpPr>
        <dsp:cNvPr id="0" name=""/>
        <dsp:cNvSpPr/>
      </dsp:nvSpPr>
      <dsp:spPr>
        <a:xfrm>
          <a:off x="0" y="1909387"/>
          <a:ext cx="6900862" cy="763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084E-D2F9-4E79-9DC6-F4B0DCFC0C91}">
      <dsp:nvSpPr>
        <dsp:cNvPr id="0" name=""/>
        <dsp:cNvSpPr/>
      </dsp:nvSpPr>
      <dsp:spPr>
        <a:xfrm>
          <a:off x="230819" y="2081071"/>
          <a:ext cx="419671" cy="41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A75A3-4C4F-4CCF-994B-15354B794966}">
      <dsp:nvSpPr>
        <dsp:cNvPr id="0" name=""/>
        <dsp:cNvSpPr/>
      </dsp:nvSpPr>
      <dsp:spPr>
        <a:xfrm>
          <a:off x="881309" y="1909387"/>
          <a:ext cx="3105387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E8388"/>
              </a:solidFill>
              <a:latin typeface="Century Gothic" panose="020B0502020202020204" pitchFamily="34" charset="0"/>
            </a:rPr>
            <a:t>3. </a:t>
          </a:r>
          <a:r>
            <a:rPr lang="en-US" sz="1900" kern="1200" dirty="0">
              <a:solidFill>
                <a:srgbClr val="0E8388"/>
              </a:solidFill>
              <a:latin typeface="Gill Sans Nova" panose="020B0602020104020203" pitchFamily="34" charset="0"/>
            </a:rPr>
            <a:t>Communication style:</a:t>
          </a:r>
        </a:p>
      </dsp:txBody>
      <dsp:txXfrm>
        <a:off x="881309" y="1909387"/>
        <a:ext cx="3105387" cy="763038"/>
      </dsp:txXfrm>
    </dsp:sp>
    <dsp:sp modelId="{09FA8279-0A1F-4B34-927F-8EBFDEBCE35B}">
      <dsp:nvSpPr>
        <dsp:cNvPr id="0" name=""/>
        <dsp:cNvSpPr/>
      </dsp:nvSpPr>
      <dsp:spPr>
        <a:xfrm>
          <a:off x="3986697" y="1909387"/>
          <a:ext cx="2914164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E8388"/>
              </a:solidFill>
              <a:latin typeface="Gill Sans Nova" panose="020B0602020104020203" pitchFamily="34" charset="0"/>
            </a:rPr>
            <a:t>Preferences range from face-to-face interaction to digital communication.</a:t>
          </a:r>
        </a:p>
      </dsp:txBody>
      <dsp:txXfrm>
        <a:off x="3986697" y="1909387"/>
        <a:ext cx="2914164" cy="763038"/>
      </dsp:txXfrm>
    </dsp:sp>
    <dsp:sp modelId="{D6F365DF-8F12-42E5-BB8B-CBF75853E64B}">
      <dsp:nvSpPr>
        <dsp:cNvPr id="0" name=""/>
        <dsp:cNvSpPr/>
      </dsp:nvSpPr>
      <dsp:spPr>
        <a:xfrm>
          <a:off x="0" y="2853953"/>
          <a:ext cx="6900862" cy="763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9BB9A-2D1C-4417-AD9D-CDD1709D2917}">
      <dsp:nvSpPr>
        <dsp:cNvPr id="0" name=""/>
        <dsp:cNvSpPr/>
      </dsp:nvSpPr>
      <dsp:spPr>
        <a:xfrm>
          <a:off x="230819" y="3034870"/>
          <a:ext cx="419671" cy="41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BB09F-8F50-4D99-A837-68303C6F85DA}">
      <dsp:nvSpPr>
        <dsp:cNvPr id="0" name=""/>
        <dsp:cNvSpPr/>
      </dsp:nvSpPr>
      <dsp:spPr>
        <a:xfrm>
          <a:off x="881309" y="2863186"/>
          <a:ext cx="3105387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 pitchFamily="34" charset="0"/>
            </a:rPr>
            <a:t>4</a:t>
          </a:r>
          <a:r>
            <a:rPr lang="en-US" sz="1900" kern="1200" dirty="0">
              <a:latin typeface="Gill Sans Nova" panose="020B0602020104020203" pitchFamily="34" charset="0"/>
            </a:rPr>
            <a:t>. Collaboration:</a:t>
          </a:r>
        </a:p>
      </dsp:txBody>
      <dsp:txXfrm>
        <a:off x="881309" y="2863186"/>
        <a:ext cx="3105387" cy="763038"/>
      </dsp:txXfrm>
    </dsp:sp>
    <dsp:sp modelId="{B2F1B7B0-2CDB-4CB8-8B8A-2D561B4575C2}">
      <dsp:nvSpPr>
        <dsp:cNvPr id="0" name=""/>
        <dsp:cNvSpPr/>
      </dsp:nvSpPr>
      <dsp:spPr>
        <a:xfrm>
          <a:off x="3986697" y="2863186"/>
          <a:ext cx="2914164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Nova" panose="020B0602020104020203" pitchFamily="34" charset="0"/>
            </a:rPr>
            <a:t>Teamwork dynamics vary across age groups, influencing how projects are completed</a:t>
          </a:r>
          <a:r>
            <a:rPr lang="en-US" sz="1300" kern="1200" dirty="0">
              <a:latin typeface="Century Gothic" panose="020B0502020202020204" pitchFamily="34" charset="0"/>
            </a:rPr>
            <a:t>.</a:t>
          </a:r>
        </a:p>
      </dsp:txBody>
      <dsp:txXfrm>
        <a:off x="3986697" y="2863186"/>
        <a:ext cx="2914164" cy="763038"/>
      </dsp:txXfrm>
    </dsp:sp>
    <dsp:sp modelId="{FDDB7B03-3EE4-44D5-9922-B45D403F1D1C}">
      <dsp:nvSpPr>
        <dsp:cNvPr id="0" name=""/>
        <dsp:cNvSpPr/>
      </dsp:nvSpPr>
      <dsp:spPr>
        <a:xfrm>
          <a:off x="0" y="3816984"/>
          <a:ext cx="6900862" cy="763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799AA-8DD1-48C9-B651-8DB6036A48C1}">
      <dsp:nvSpPr>
        <dsp:cNvPr id="0" name=""/>
        <dsp:cNvSpPr/>
      </dsp:nvSpPr>
      <dsp:spPr>
        <a:xfrm>
          <a:off x="230819" y="3988668"/>
          <a:ext cx="419671" cy="4196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60287-0FE9-41EB-B7A6-633D0831FD1C}">
      <dsp:nvSpPr>
        <dsp:cNvPr id="0" name=""/>
        <dsp:cNvSpPr/>
      </dsp:nvSpPr>
      <dsp:spPr>
        <a:xfrm>
          <a:off x="881309" y="3816984"/>
          <a:ext cx="3105387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 pitchFamily="34" charset="0"/>
            </a:rPr>
            <a:t>5.</a:t>
          </a:r>
          <a:r>
            <a:rPr lang="en-US" sz="1900" kern="1200" dirty="0">
              <a:latin typeface="Gill Sans Nova" panose="020B0602020104020203" pitchFamily="34" charset="0"/>
            </a:rPr>
            <a:t>Productivity </a:t>
          </a:r>
        </a:p>
      </dsp:txBody>
      <dsp:txXfrm>
        <a:off x="881309" y="3816984"/>
        <a:ext cx="3105387" cy="763038"/>
      </dsp:txXfrm>
    </dsp:sp>
    <dsp:sp modelId="{74D3FF55-E73C-4457-9EA7-B9EAADACF035}">
      <dsp:nvSpPr>
        <dsp:cNvPr id="0" name=""/>
        <dsp:cNvSpPr/>
      </dsp:nvSpPr>
      <dsp:spPr>
        <a:xfrm>
          <a:off x="3986697" y="3816984"/>
          <a:ext cx="2914164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Nova" panose="020B0602020104020203" pitchFamily="34" charset="0"/>
            </a:rPr>
            <a:t>Each generation has its own methods and tools for achieving efficiency</a:t>
          </a:r>
        </a:p>
      </dsp:txBody>
      <dsp:txXfrm>
        <a:off x="3986697" y="3816984"/>
        <a:ext cx="2914164" cy="763038"/>
      </dsp:txXfrm>
    </dsp:sp>
    <dsp:sp modelId="{24FAA747-74EE-4E7A-A54D-40F5B4F5BA2C}">
      <dsp:nvSpPr>
        <dsp:cNvPr id="0" name=""/>
        <dsp:cNvSpPr/>
      </dsp:nvSpPr>
      <dsp:spPr>
        <a:xfrm>
          <a:off x="0" y="4770783"/>
          <a:ext cx="6900862" cy="763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EC6DC-D1C8-43FE-BB83-F751E1DF60EA}">
      <dsp:nvSpPr>
        <dsp:cNvPr id="0" name=""/>
        <dsp:cNvSpPr/>
      </dsp:nvSpPr>
      <dsp:spPr>
        <a:xfrm>
          <a:off x="230819" y="4942467"/>
          <a:ext cx="419671" cy="4196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745D1-9580-4C20-BD4C-40FC8A4BDF25}">
      <dsp:nvSpPr>
        <dsp:cNvPr id="0" name=""/>
        <dsp:cNvSpPr/>
      </dsp:nvSpPr>
      <dsp:spPr>
        <a:xfrm>
          <a:off x="881309" y="4770783"/>
          <a:ext cx="3105387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 pitchFamily="34" charset="0"/>
            </a:rPr>
            <a:t>6. </a:t>
          </a:r>
          <a:r>
            <a:rPr lang="en-US" sz="1900" kern="1200" dirty="0">
              <a:latin typeface="Gill Sans Nova" panose="020B0602020104020203" pitchFamily="34" charset="0"/>
            </a:rPr>
            <a:t>Overall work environment:</a:t>
          </a:r>
        </a:p>
      </dsp:txBody>
      <dsp:txXfrm>
        <a:off x="881309" y="4770783"/>
        <a:ext cx="3105387" cy="763038"/>
      </dsp:txXfrm>
    </dsp:sp>
    <dsp:sp modelId="{D4012E94-72EA-48B8-9F0C-B489A2B87209}">
      <dsp:nvSpPr>
        <dsp:cNvPr id="0" name=""/>
        <dsp:cNvSpPr/>
      </dsp:nvSpPr>
      <dsp:spPr>
        <a:xfrm>
          <a:off x="3986697" y="4770783"/>
          <a:ext cx="2914164" cy="76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55" tIns="80755" rIns="80755" bIns="8075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Nova" panose="020B0602020104020203" pitchFamily="34" charset="0"/>
            </a:rPr>
            <a:t>The blend of generational traits impacts workplace culture and atmosphere</a:t>
          </a:r>
          <a:r>
            <a:rPr lang="en-US" sz="1300" kern="1200" dirty="0">
              <a:latin typeface="Century Gothic" panose="020B0502020202020204" pitchFamily="34" charset="0"/>
            </a:rPr>
            <a:t>.</a:t>
          </a:r>
        </a:p>
      </dsp:txBody>
      <dsp:txXfrm>
        <a:off x="3986697" y="4770783"/>
        <a:ext cx="2914164" cy="76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ADA8-0A23-58A3-15E0-FD9CB4FD0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8A62A-414C-A817-F14F-6308E230C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B5670-2AC1-B325-AA64-A98373BA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68B-3298-43D3-905D-E464A1AD6A2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2A2CC-30A2-A746-0A4C-CC366B5D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128C-7D90-7DC1-F0D3-37A74EE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DC8-6750-46F6-B95B-A116D6C1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4A83-9280-B532-A79F-07F658F5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E838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865D0-3F8B-C530-8D2E-156BC430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CE42C-214A-5B50-33E4-14379082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68B-3298-43D3-905D-E464A1AD6A2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E6740-02AB-83D2-3D4A-CB87A5AB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2594B-C609-46DE-C261-EDC6F0CF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DC8-6750-46F6-B95B-A116D6C1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6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405C-0CE3-A670-6508-13F6A9AF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BD2C1-952B-E7D8-6297-0EF13466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68B-3298-43D3-905D-E464A1AD6A2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624B6-95F2-BD96-CBEB-717F52BC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474E7-0DC9-95F5-8DDB-1FDB979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DC8-6750-46F6-B95B-A116D6C1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51BE1-D215-750A-1EBC-E7D61F88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68B-3298-43D3-905D-E464A1AD6A2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3D8D9-53C6-53C8-31CD-68263679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FB543-8FD8-CEF5-3A71-91FDAEDA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DC8-6750-46F6-B95B-A116D6C1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53C2-E7D8-5ED9-9D66-81993E06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359A3-549E-28D3-F557-22F049371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69125-2493-EE26-FDD0-D1EA03688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FB4ED-0B58-4AA3-0898-B837576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68B-3298-43D3-905D-E464A1AD6A2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E8FD1-C187-676A-B490-6118A7B4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37BDA-3B9F-9B1C-FCC4-557BA03D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DC8-6750-46F6-B95B-A116D6C1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5FED3-F3C3-FFF6-2911-E8C38057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DBF4F-5908-F7FE-2B89-E03EE53F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C0AC-DDD6-CAC3-6177-B8FA8377E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C68B-3298-43D3-905D-E464A1AD6A2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1A9D-910A-70FB-4591-08E7CC2BB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1433D-B886-0A96-BE42-10561D0FA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CDC8-6750-46F6-B95B-A116D6C1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838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calling" TargetMode="External"/><Relationship Id="rId2" Type="http://schemas.openxmlformats.org/officeDocument/2006/relationships/image" Target="../media/image24.1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steravoidanceexperts.com/the-new-frontier-of-remote-work-outsourcing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people/people-seated-at-table-participating-in-group-discussion-during-meetin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organizationalbehavior/chapter/leadership-roles-and-issues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A2B06-A528-B515-582F-D1D175EBC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3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58339-5834-6953-CDC0-A7546057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334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</a:rPr>
              <a:t>Managing Multi-Generations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4D1C1-5DA4-BB6B-C7BA-494B60E86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8074"/>
            <a:ext cx="9144000" cy="10983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Gill Sans MT" panose="020B0502020104020203" pitchFamily="34" charset="0"/>
              </a:rPr>
              <a:t>Strategies for Effective and Enjoyable Workplace Management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A9B3F2-FE35-5CE6-1938-2D6F0B7A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16200000">
            <a:off x="7760971" y="1348215"/>
            <a:ext cx="9391650" cy="279108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9287613-012F-767B-73C2-CE65158DF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5400000">
            <a:off x="-4763994" y="3009369"/>
            <a:ext cx="9391650" cy="27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2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8FEB4-ED05-E5BB-0438-E73F4184B4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1490" y="1785938"/>
            <a:ext cx="6389370" cy="4740275"/>
          </a:xfrm>
        </p:spPr>
        <p:txBody>
          <a:bodyPr>
            <a:noAutofit/>
          </a:bodyPr>
          <a:lstStyle/>
          <a:p>
            <a:r>
              <a:rPr lang="en-US" sz="1800" dirty="0">
                <a:latin typeface="Gill Sans Nova" panose="020B0602020104020203" pitchFamily="34" charset="0"/>
              </a:rPr>
              <a:t>Embrace generational diversity; diversity is strength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Accommodate different learning styles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Use varied communication methods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Leverage senior staff as mentors and coaches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Set common goals and foster teamwork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Develop a culture that values each person’s opinion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Encourage knowledge sharing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Consider hosting team-building exercises centered around engaging multiple generations</a:t>
            </a:r>
          </a:p>
          <a:p>
            <a:r>
              <a:rPr lang="en-US" sz="1800" dirty="0">
                <a:latin typeface="Gill Sans Nova" panose="020B0602020104020203" pitchFamily="34" charset="0"/>
              </a:rPr>
              <a:t>Understand and meet the needs of each generation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084D4-1CA9-F0B1-6BAD-A7DEE620E4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040" y="331787"/>
            <a:ext cx="12401550" cy="1330325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 Managing Generations Effectively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B1753-2E24-E41F-947F-B788D5AA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90" y="1935865"/>
            <a:ext cx="4788505" cy="334835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7907F9-0626-7F19-CE05-051931AE8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>
            <a:off x="-47625" y="5649411"/>
            <a:ext cx="12287250" cy="36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96F1-97FA-5411-E3F8-6FDA2317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088" y="457200"/>
            <a:ext cx="3240937" cy="1600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dirty="0">
                <a:latin typeface="Gill Sans MT" panose="020B0502020104020203" pitchFamily="34" charset="0"/>
              </a:rPr>
              <a:t>Thank you!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CB35D3-6EDD-FA01-C380-9218D920B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6023" y="1566316"/>
            <a:ext cx="5456308" cy="2905502"/>
          </a:xfrm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CE6B-1F84-2A0E-17C9-8C25A42A0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5758" y="2353900"/>
            <a:ext cx="2826267" cy="1674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600" b="1" dirty="0"/>
              <a:t>Quiz Time</a:t>
            </a:r>
          </a:p>
          <a:p>
            <a:pPr marL="0" indent="0">
              <a:buNone/>
            </a:pPr>
            <a:r>
              <a:rPr lang="en-US" sz="2600" dirty="0">
                <a:latin typeface="Gill Sans Nova" panose="020B0602020104020203" pitchFamily="34" charset="0"/>
              </a:rPr>
              <a:t>Go to play.blooket.com and enter the Game ID on the screen or scan the QR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36E73-98A2-BB76-EF7B-72C25396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23" y="1566316"/>
            <a:ext cx="5456307" cy="29055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7E84ADD-5986-8FBF-A4E1-67532F913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5400000">
            <a:off x="-2413638" y="2413639"/>
            <a:ext cx="6868512" cy="20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4A78D-3763-AEC8-D451-AED708B9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E8388"/>
                </a:solidFill>
                <a:latin typeface="Gill Sans MT" panose="020B0502020104020203" pitchFamily="34" charset="0"/>
              </a:rPr>
              <a:t>Understanding The Generational Workplace Gap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8BC4A7-A787-0665-6E8C-7BFE1925E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73719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1DCE73-FF8E-7AC8-7D1E-58886AFE96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>
            <a:off x="-45720" y="5576358"/>
            <a:ext cx="12283440" cy="36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6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ontent Placeholder 4">
            <a:extLst>
              <a:ext uri="{FF2B5EF4-FFF2-40B4-BE49-F238E27FC236}">
                <a16:creationId xmlns:a16="http://schemas.microsoft.com/office/drawing/2014/main" id="{7E7A3FBB-60FB-095B-1003-3A562E6F5B2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8597070"/>
              </p:ext>
            </p:extLst>
          </p:nvPr>
        </p:nvGraphicFramePr>
        <p:xfrm>
          <a:off x="4936808" y="641350"/>
          <a:ext cx="6900862" cy="553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20E472-683A-62C6-EC8A-2190AFD2CE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1700371"/>
            <a:ext cx="3878580" cy="3457258"/>
          </a:xfrm>
        </p:spPr>
        <p:txBody>
          <a:bodyPr anchor="ctr">
            <a:noAutofit/>
          </a:bodyPr>
          <a:lstStyle/>
          <a:p>
            <a:pPr algn="r"/>
            <a:r>
              <a:rPr lang="en-US" dirty="0"/>
              <a:t>Why generational differences matter in the workplace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07C8849-D4D6-1A9E-29C7-7B0A26C0A9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5400000" flipH="1">
            <a:off x="-4984368" y="1473949"/>
            <a:ext cx="9391650" cy="27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7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B14D-325C-B47F-C819-F1C31D47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49275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Meet</a:t>
            </a:r>
            <a:r>
              <a:rPr lang="en-US" sz="4000" dirty="0"/>
              <a:t> the Generations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6D95-F458-C773-A61F-2C34894EBD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5750" y="1690688"/>
            <a:ext cx="5581650" cy="3411538"/>
          </a:xfrm>
        </p:spPr>
        <p:txBody>
          <a:bodyPr anchor="t">
            <a:noAutofit/>
          </a:bodyPr>
          <a:lstStyle/>
          <a:p>
            <a:r>
              <a:rPr lang="en-US" sz="2000" dirty="0"/>
              <a:t>Generation Z (Born 197-present)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Millennials (Born 1981—1996)</a:t>
            </a:r>
          </a:p>
          <a:p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dirty="0"/>
              <a:t>Generation X (Born 1965-1980)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Baby Boomers (Born 1946-1964)</a:t>
            </a:r>
          </a:p>
          <a:p>
            <a:endParaRPr lang="en-US" sz="2000" dirty="0"/>
          </a:p>
          <a:p>
            <a:r>
              <a:rPr lang="en-US" sz="2000" dirty="0"/>
              <a:t>Silent Generation (Born 1928-1945)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66CDB55-5F3F-EF46-8BCF-6C3D63138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5"/>
          <a:stretch/>
        </p:blipFill>
        <p:spPr>
          <a:xfrm>
            <a:off x="5128760" y="1690688"/>
            <a:ext cx="7063240" cy="297815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A713DB2-82B4-CA82-53B4-924971479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 b="27171"/>
          <a:stretch/>
        </p:blipFill>
        <p:spPr>
          <a:xfrm>
            <a:off x="-45720" y="5576359"/>
            <a:ext cx="12283440" cy="17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3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group of people using their phones">
            <a:extLst>
              <a:ext uri="{FF2B5EF4-FFF2-40B4-BE49-F238E27FC236}">
                <a16:creationId xmlns:a16="http://schemas.microsoft.com/office/drawing/2014/main" id="{69551BCF-707A-E4EB-50F5-1891EFBDBC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94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67" name="Rectangle 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1BD61-FA80-5410-47CC-AE670A3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7" y="285226"/>
            <a:ext cx="487901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latin typeface="Century Gothic" panose="020B0502020202020204" pitchFamily="34" charset="0"/>
              </a:rPr>
              <a:t>Generation Z </a:t>
            </a:r>
            <a:br>
              <a:rPr lang="en-US" sz="3700" b="1" dirty="0">
                <a:latin typeface="Century Gothic" panose="020B0502020202020204" pitchFamily="34" charset="0"/>
              </a:rPr>
            </a:br>
            <a:r>
              <a:rPr lang="en-US" sz="3700" b="1" dirty="0">
                <a:latin typeface="Century Gothic" panose="020B0502020202020204" pitchFamily="34" charset="0"/>
              </a:rPr>
              <a:t>(Born 1997-present)</a:t>
            </a:r>
            <a:br>
              <a:rPr lang="en-US" sz="3700" dirty="0">
                <a:latin typeface="Century Gothic" panose="020B0502020202020204" pitchFamily="34" charset="0"/>
              </a:rPr>
            </a:br>
            <a:endParaRPr lang="en-US" sz="37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5545F-26AC-889A-CE94-FD6D30C51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089" y="1784412"/>
            <a:ext cx="4163709" cy="493598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>
                <a:latin typeface="Gill Sans MT" panose="020B0502020104020203" pitchFamily="34" charset="0"/>
              </a:rPr>
              <a:t>Experiences : </a:t>
            </a:r>
            <a:r>
              <a:rPr lang="en-US" sz="2000" dirty="0">
                <a:latin typeface="Gill Sans MT" panose="020B0502020104020203" pitchFamily="34" charset="0"/>
              </a:rPr>
              <a:t>Never known a world without smartphones and Wi-Fi</a:t>
            </a:r>
          </a:p>
          <a:p>
            <a:r>
              <a:rPr lang="en-US" sz="2000" b="1" dirty="0">
                <a:latin typeface="Gill Sans MT" panose="020B0502020104020203" pitchFamily="34" charset="0"/>
              </a:rPr>
              <a:t>Traits: </a:t>
            </a:r>
            <a:r>
              <a:rPr lang="en-US" sz="2000" dirty="0">
                <a:latin typeface="Gill Sans MT" panose="020B0502020104020203" pitchFamily="34" charset="0"/>
              </a:rPr>
              <a:t>Digital natives, value diversity, entrepreneurial, competitive</a:t>
            </a: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b="1" dirty="0">
                <a:latin typeface="Gill Sans MT" panose="020B0502020104020203" pitchFamily="34" charset="0"/>
              </a:rPr>
              <a:t>Managing Gen Z</a:t>
            </a:r>
            <a:r>
              <a:rPr lang="en-US" sz="2000" dirty="0">
                <a:latin typeface="Gill Sans MT" panose="020B0502020104020203" pitchFamily="34" charset="0"/>
              </a:rPr>
              <a:t>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Offer Flexibility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Involve them in the process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Invest in their development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Create mentor, coaching and learning opportunities with senior staff.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4948C32-E8FD-F9B4-3F9D-B9D11EFD4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18684312">
            <a:off x="7296116" y="4622512"/>
            <a:ext cx="8404441" cy="24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EB76CEB-4691-6437-4BA5-67F3FB30A4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1404" t="1588" r="11404" b="1588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45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141FB-74FA-0EAF-5BFC-A1754844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0"/>
            <a:ext cx="536729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Millennials</a:t>
            </a:r>
            <a:br>
              <a:rPr lang="en-US" sz="4000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(Born 1981-1996)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1ED27-EF0D-0633-1513-93F7EBBCD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621" y="1688476"/>
            <a:ext cx="4595221" cy="492538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>
                <a:latin typeface="Gill Sans Nova" panose="020B0602020104020203" pitchFamily="34" charset="0"/>
              </a:rPr>
              <a:t>Experiences: </a:t>
            </a:r>
            <a:r>
              <a:rPr lang="en-US" sz="2000" dirty="0">
                <a:latin typeface="Gill Sans Nova" panose="020B0602020104020203" pitchFamily="34" charset="0"/>
              </a:rPr>
              <a:t>911,expansion of social media, Popularized Avocado Toast</a:t>
            </a:r>
          </a:p>
          <a:p>
            <a:r>
              <a:rPr lang="en-US" sz="2000" b="1" dirty="0">
                <a:latin typeface="Gill Sans Nova" panose="020B0602020104020203" pitchFamily="34" charset="0"/>
              </a:rPr>
              <a:t>Traits: </a:t>
            </a:r>
            <a:r>
              <a:rPr lang="en-US" sz="2000" dirty="0">
                <a:latin typeface="Gill Sans Nova" panose="020B0602020104020203" pitchFamily="34" charset="0"/>
              </a:rPr>
              <a:t>Tech Savvy, Value feedback, seek purpose, creative, multi-taskers</a:t>
            </a:r>
          </a:p>
          <a:p>
            <a:endParaRPr lang="en-US" sz="2000" dirty="0">
              <a:latin typeface="Gill Sans Nova" panose="020B0602020104020203" pitchFamily="34" charset="0"/>
            </a:endParaRPr>
          </a:p>
          <a:p>
            <a:r>
              <a:rPr lang="en-US" sz="2000" b="1" dirty="0">
                <a:latin typeface="Gill Sans Nova" panose="020B0602020104020203" pitchFamily="34" charset="0"/>
              </a:rPr>
              <a:t>Managing Millennials: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Encourage work life balance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Provide regular feedback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Be transparent and invite questions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Assign collaborative work teams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Nova" panose="020B0602020104020203" pitchFamily="34" charset="0"/>
              </a:rPr>
              <a:t>Be a good listener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107D73-F40A-D828-4C8D-356940DB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18684312">
            <a:off x="7296116" y="4622512"/>
            <a:ext cx="8404441" cy="24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wearing headphones and sitting at a desk">
            <a:extLst>
              <a:ext uri="{FF2B5EF4-FFF2-40B4-BE49-F238E27FC236}">
                <a16:creationId xmlns:a16="http://schemas.microsoft.com/office/drawing/2014/main" id="{64569379-F79B-F33F-BCCD-5A13BD12311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F98FB-C846-627E-D0CE-2B4C9478C7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760" y="314325"/>
            <a:ext cx="469900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Generation X</a:t>
            </a:r>
            <a:br>
              <a:rPr lang="en-US" sz="4000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(Born1965-1980)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5F76F-0CCA-24A3-6777-E7BBB8E3A64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1763" y="1966841"/>
            <a:ext cx="4699000" cy="37427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Gill Sans Nova" panose="020B0602020104020203" pitchFamily="34" charset="0"/>
              </a:rPr>
              <a:t>Experiences : </a:t>
            </a:r>
            <a:r>
              <a:rPr lang="en-US" sz="2000" dirty="0">
                <a:latin typeface="Gill Sans Nova" panose="020B0602020104020203" pitchFamily="34" charset="0"/>
              </a:rPr>
              <a:t>They grew up with MTV,AIDS, nicknamed “Latch Key Kids”.</a:t>
            </a:r>
          </a:p>
          <a:p>
            <a:pPr marL="0" indent="0">
              <a:buNone/>
            </a:pPr>
            <a:r>
              <a:rPr lang="en-US" sz="2000" b="1" dirty="0">
                <a:latin typeface="Gill Sans Nova" panose="020B0602020104020203" pitchFamily="34" charset="0"/>
              </a:rPr>
              <a:t>Traits: </a:t>
            </a:r>
            <a:r>
              <a:rPr lang="en-US" sz="2000" dirty="0">
                <a:latin typeface="Gill Sans Nova" panose="020B0602020104020203" pitchFamily="34" charset="0"/>
              </a:rPr>
              <a:t>Independent, resourceful, value work-life balance, flexible</a:t>
            </a:r>
          </a:p>
          <a:p>
            <a:endParaRPr lang="en-US" sz="2000" dirty="0"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Gill Sans Nova" panose="020B0602020104020203" pitchFamily="34" charset="0"/>
              </a:rPr>
              <a:t>Leading Gen X:</a:t>
            </a:r>
          </a:p>
          <a:p>
            <a:pPr marL="285750"/>
            <a:r>
              <a:rPr lang="en-US" sz="2000" dirty="0">
                <a:latin typeface="Gill Sans Nova" panose="020B0602020104020203" pitchFamily="34" charset="0"/>
              </a:rPr>
              <a:t>Be Flexible(work from home)</a:t>
            </a:r>
          </a:p>
          <a:p>
            <a:pPr marL="285750"/>
            <a:r>
              <a:rPr lang="en-US" sz="2000" dirty="0">
                <a:latin typeface="Gill Sans Nova" panose="020B0602020104020203" pitchFamily="34" charset="0"/>
              </a:rPr>
              <a:t>Low supervision </a:t>
            </a:r>
          </a:p>
          <a:p>
            <a:pPr marL="285750"/>
            <a:r>
              <a:rPr lang="en-US" sz="2000" dirty="0">
                <a:latin typeface="Gill Sans Nova" panose="020B0602020104020203" pitchFamily="34" charset="0"/>
              </a:rPr>
              <a:t>Allow them to help you bridge Gaps</a:t>
            </a:r>
          </a:p>
          <a:p>
            <a:pPr marL="285750"/>
            <a:r>
              <a:rPr lang="en-US" sz="2000" dirty="0">
                <a:latin typeface="Gill Sans Nova" panose="020B0602020104020203" pitchFamily="34" charset="0"/>
              </a:rPr>
              <a:t>Communicate Clearly</a:t>
            </a:r>
          </a:p>
          <a:p>
            <a:pPr marL="285750"/>
            <a:r>
              <a:rPr lang="en-US" sz="2000" dirty="0">
                <a:latin typeface="Gill Sans Nova" panose="020B0602020104020203" pitchFamily="34" charset="0"/>
              </a:rPr>
              <a:t>Provide a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A7D90-8C52-D942-DA95-97284583613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disasteravoidanceexperts.com/the-new-frontier-of-remote-work-outsourc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A3AFC4C-1543-C5C6-2920-E2B9E3E7E3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18684312">
            <a:off x="7296116" y="4622512"/>
            <a:ext cx="8404441" cy="24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DB1E934-73A5-7717-F0CC-E2DD7C3ED6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8" r="311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990A6-7F50-36E3-8182-2A67BAE6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65125"/>
            <a:ext cx="455092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Baby Boomers</a:t>
            </a:r>
            <a:br>
              <a:rPr lang="en-US" sz="4000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(Born 1946-1964)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AB36B-A401-D46A-B2CF-880A99CD8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520" y="2434201"/>
            <a:ext cx="4550923" cy="374276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1900" b="1" dirty="0">
                <a:latin typeface="Gill Sans Nova" panose="020B0602020104020203" pitchFamily="34" charset="0"/>
              </a:rPr>
              <a:t>Experiences: </a:t>
            </a:r>
            <a:r>
              <a:rPr lang="en-US" sz="1900" dirty="0">
                <a:latin typeface="Gill Sans Nova" panose="020B0602020104020203" pitchFamily="34" charset="0"/>
              </a:rPr>
              <a:t>Witnessed the moon landing, civil rights movement, assassination of JFK&amp;MLK, rock “n” roll music</a:t>
            </a:r>
          </a:p>
          <a:p>
            <a:r>
              <a:rPr lang="en-US" sz="1900" dirty="0">
                <a:latin typeface="Gill Sans Nova" panose="020B0602020104020203" pitchFamily="34" charset="0"/>
              </a:rPr>
              <a:t> </a:t>
            </a:r>
            <a:r>
              <a:rPr lang="en-US" sz="1900" b="1" dirty="0">
                <a:latin typeface="Gill Sans Nova" panose="020B0602020104020203" pitchFamily="34" charset="0"/>
              </a:rPr>
              <a:t>Traits: </a:t>
            </a:r>
            <a:r>
              <a:rPr lang="en-US" sz="1900" dirty="0">
                <a:latin typeface="Gill Sans Nova" panose="020B0602020104020203" pitchFamily="34" charset="0"/>
              </a:rPr>
              <a:t>Strong work ethic, goal-oriented, hardworking, resourceful, </a:t>
            </a:r>
            <a:r>
              <a:rPr lang="en-US" sz="1900" dirty="0" err="1">
                <a:latin typeface="Gill Sans Nova" panose="020B0602020104020203" pitchFamily="34" charset="0"/>
              </a:rPr>
              <a:t>competitve</a:t>
            </a:r>
            <a:endParaRPr lang="en-US" sz="1900" dirty="0">
              <a:latin typeface="Gill Sans Nova" panose="020B0602020104020203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>
              <a:latin typeface="Gill Sans Nova" panose="020B0602020104020203" pitchFamily="34" charset="0"/>
            </a:endParaRPr>
          </a:p>
          <a:p>
            <a:r>
              <a:rPr lang="en-US" sz="1900" b="1" dirty="0">
                <a:latin typeface="Gill Sans Nova" panose="020B0602020104020203" pitchFamily="34" charset="0"/>
              </a:rPr>
              <a:t>Leading  Boomers: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Gill Sans Nova" panose="020B0602020104020203" pitchFamily="34" charset="0"/>
              </a:rPr>
              <a:t>Assign high-impact projects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Gill Sans Nova" panose="020B0602020104020203" pitchFamily="34" charset="0"/>
              </a:rPr>
              <a:t>Provide public recognition and perks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Gill Sans Nova" panose="020B0602020104020203" pitchFamily="34" charset="0"/>
              </a:rPr>
              <a:t>Build positive relationships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Gill Sans Nova" panose="020B0602020104020203" pitchFamily="34" charset="0"/>
              </a:rPr>
              <a:t>Provide clear instructions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Gill Sans Nova" panose="020B0602020104020203" pitchFamily="34" charset="0"/>
              </a:rPr>
              <a:t>Value their experience(provide opportunities to mentor)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Gill Sans Nova" panose="020B0602020104020203" pitchFamily="34" charset="0"/>
              </a:rPr>
              <a:t>In-person communication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BFC5F91-2AFF-3E8F-9AB2-2BDF786F9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18684312">
            <a:off x="7296116" y="4622512"/>
            <a:ext cx="8404441" cy="24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Two people sitting at a table">
            <a:extLst>
              <a:ext uri="{FF2B5EF4-FFF2-40B4-BE49-F238E27FC236}">
                <a16:creationId xmlns:a16="http://schemas.microsoft.com/office/drawing/2014/main" id="{8707393D-F113-DC7D-78A4-5A48A9698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407EA-A9AB-4079-DBA1-4EFDC9C0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40" y="365125"/>
            <a:ext cx="455676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Silent Generation</a:t>
            </a:r>
            <a:br>
              <a:rPr lang="en-US" sz="4000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(Born 1928-1945)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74EFB-04FF-F55E-B5FA-AE9351B93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243" y="2265037"/>
            <a:ext cx="4678680" cy="3742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b="1" dirty="0">
                <a:latin typeface="Gill Sans Nova" panose="020B0602020104020203" pitchFamily="34" charset="0"/>
              </a:rPr>
              <a:t>Experiences : </a:t>
            </a:r>
            <a:r>
              <a:rPr lang="en-US" sz="1800" b="1">
                <a:latin typeface="Gill Sans Nova" panose="020B0602020104020203" pitchFamily="34" charset="0"/>
              </a:rPr>
              <a:t>War World II</a:t>
            </a:r>
            <a:r>
              <a:rPr lang="en-US" sz="1800">
                <a:latin typeface="Gill Sans Nova" panose="020B0602020104020203" pitchFamily="34" charset="0"/>
              </a:rPr>
              <a:t>, </a:t>
            </a:r>
            <a:r>
              <a:rPr lang="en-US" sz="1800" dirty="0">
                <a:latin typeface="Gill Sans Nova" panose="020B0602020104020203" pitchFamily="34" charset="0"/>
              </a:rPr>
              <a:t>rebuilt the economy post-great depression. Joe Biden is the first president from this generation.</a:t>
            </a:r>
          </a:p>
          <a:p>
            <a:r>
              <a:rPr lang="en-US" sz="1800" b="1" dirty="0">
                <a:latin typeface="Gill Sans Nova" panose="020B0602020104020203" pitchFamily="34" charset="0"/>
              </a:rPr>
              <a:t>Traits: </a:t>
            </a:r>
            <a:r>
              <a:rPr lang="en-US" sz="1800" dirty="0">
                <a:latin typeface="Gill Sans Nova" panose="020B0602020104020203" pitchFamily="34" charset="0"/>
              </a:rPr>
              <a:t>Respectful, thrifty, loyal, resilient, determined, strong work ethic</a:t>
            </a:r>
          </a:p>
          <a:p>
            <a:r>
              <a:rPr lang="en-US" sz="1800" b="1" dirty="0">
                <a:latin typeface="Gill Sans Nova" panose="020B0602020104020203" pitchFamily="34" charset="0"/>
              </a:rPr>
              <a:t>Managing the Silent: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Nova" panose="020B0602020104020203" pitchFamily="34" charset="0"/>
              </a:rPr>
              <a:t>Offer part time work options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Nova" panose="020B0602020104020203" pitchFamily="34" charset="0"/>
              </a:rPr>
              <a:t>Encourage in person discussions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Nova" panose="020B0602020104020203" pitchFamily="34" charset="0"/>
              </a:rPr>
              <a:t>Provide feedback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Nova" panose="020B0602020104020203" pitchFamily="34" charset="0"/>
              </a:rPr>
              <a:t>Foster opportunities for knowledge sharing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Nova" panose="020B0602020104020203" pitchFamily="34" charset="0"/>
              </a:rPr>
              <a:t>Be Patient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87391-E99C-2C20-0AE0-DC3B1F98703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wm-organizationalbehavior/chapter/leadership-roles-and-issu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D1EB3F0-06B5-B988-FC9C-B0C29FA078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7"/>
          <a:stretch/>
        </p:blipFill>
        <p:spPr>
          <a:xfrm rot="18684312">
            <a:off x="7296116" y="4622512"/>
            <a:ext cx="8404441" cy="24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0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1134</TotalTime>
  <Words>589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Gill Sans MT</vt:lpstr>
      <vt:lpstr>Gill Sans Nova</vt:lpstr>
      <vt:lpstr>Office Theme</vt:lpstr>
      <vt:lpstr>Managing Multi-Generations In The Workplace</vt:lpstr>
      <vt:lpstr>Understanding The Generational Workplace Gap</vt:lpstr>
      <vt:lpstr>Why generational differences matter in the workplace</vt:lpstr>
      <vt:lpstr>Meet the Generations</vt:lpstr>
      <vt:lpstr>Generation Z  (Born 1997-present) </vt:lpstr>
      <vt:lpstr>Millennials (Born 1981-1996)</vt:lpstr>
      <vt:lpstr>Generation X (Born1965-1980)</vt:lpstr>
      <vt:lpstr>Baby Boomers (Born 1946-1964)</vt:lpstr>
      <vt:lpstr>Silent Generation (Born 1928-1945)</vt:lpstr>
      <vt:lpstr> Managing Generations Effectively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Multi-Generations In the workplace </dc:title>
  <dc:creator>Webb-Allen, Starr</dc:creator>
  <cp:lastModifiedBy>Webb-Allen, Starr</cp:lastModifiedBy>
  <cp:revision>3</cp:revision>
  <dcterms:created xsi:type="dcterms:W3CDTF">2024-06-02T20:59:24Z</dcterms:created>
  <dcterms:modified xsi:type="dcterms:W3CDTF">2024-06-05T16:58:45Z</dcterms:modified>
</cp:coreProperties>
</file>